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7" r:id="rId4"/>
    <p:sldMasterId id="2147483682" r:id="rId5"/>
  </p:sldMasterIdLst>
  <p:notesMasterIdLst>
    <p:notesMasterId r:id="rId48"/>
  </p:notesMasterIdLst>
  <p:handoutMasterIdLst>
    <p:handoutMasterId r:id="rId49"/>
  </p:handoutMasterIdLst>
  <p:sldIdLst>
    <p:sldId id="327" r:id="rId6"/>
    <p:sldId id="330" r:id="rId7"/>
    <p:sldId id="331" r:id="rId8"/>
    <p:sldId id="332" r:id="rId9"/>
    <p:sldId id="298" r:id="rId10"/>
    <p:sldId id="262" r:id="rId11"/>
    <p:sldId id="263" r:id="rId12"/>
    <p:sldId id="333" r:id="rId13"/>
    <p:sldId id="334" r:id="rId14"/>
    <p:sldId id="335" r:id="rId15"/>
    <p:sldId id="336" r:id="rId16"/>
    <p:sldId id="337" r:id="rId17"/>
    <p:sldId id="338" r:id="rId18"/>
    <p:sldId id="339" r:id="rId19"/>
    <p:sldId id="340" r:id="rId20"/>
    <p:sldId id="341" r:id="rId21"/>
    <p:sldId id="284"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294" r:id="rId39"/>
    <p:sldId id="358" r:id="rId40"/>
    <p:sldId id="359" r:id="rId41"/>
    <p:sldId id="360" r:id="rId42"/>
    <p:sldId id="288" r:id="rId43"/>
    <p:sldId id="361" r:id="rId44"/>
    <p:sldId id="362"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484AB78-0989-4905-8C45-8140E7963C6B}" v="51" dt="2023-09-17T16:24:09.267"/>
    <p1510:client id="{3BA0D230-C853-4667-83F9-D85E65BD4B24}" v="2" dt="2021-08-19T16:32:24.566"/>
    <p1510:client id="{5A0AAAB8-49A6-F942-A54D-C6F3E5FF3A63}" v="89" dt="2021-07-13T17:54:45.232"/>
    <p1510:client id="{621FA658-8F99-4D9B-9A03-A4CC4B82E026}" v="3302" dt="2023-09-25T03:48:00.432"/>
    <p1510:client id="{6FE39581-F60C-44F5-A3F2-B6D3EF05822A}" v="463" dt="2023-09-19T17:52:57.61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4515294-64BB-4E8A-8FBD-65A624E8DB18}" v="4048" dt="2023-09-24T08:40:03.193"/>
    <p1510:client id="{998F4E3E-1A76-4A6B-98B6-08752F3768B3}" v="4" dt="2021-08-10T21:41:11.021"/>
    <p1510:client id="{9CE03B1A-6F8A-475B-88C1-72CF4C0480CD}" v="1" dt="2023-09-18T17:37:14.848"/>
    <p1510:client id="{9F30A1D2-6717-426C-A658-3A50309723ED}" v="4" dt="2021-08-10T21:42:35.526"/>
    <p1510:client id="{B63C8988-E1D3-4A52-8229-FA8C5EBD2ECD}" v="357" dt="2021-08-19T14:01:44.876"/>
    <p1510:client id="{C083896D-BE66-E85C-897C-A6AD0DF65F8C}" v="2226" dt="2021-07-13T17:34:38.142"/>
    <p1510:client id="{C8027315-FE13-46AE-AB93-BFAFB6DF9BC1}" v="730" dt="2023-09-17T15:13:07.112"/>
    <p1510:client id="{CC69BAD0-B878-4D5F-9EDC-F1CFB63E14B5}" v="190" dt="2021-08-18T18:06:57.811"/>
    <p1510:client id="{D1A6BC63-9863-4449-9701-89B2052BE70B}" v="780" dt="2023-09-18T17:35:56.891"/>
    <p1510:client id="{FD98A6C2-2FFD-41C6-99C6-9DE7D25496C7}" v="220" dt="2023-09-25T04:17:49.36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Talgat Azhibekov" userId="f423d78126f372f3" providerId="Windows Live" clId="Web-{94515294-64BB-4E8A-8FBD-65A624E8DB18}"/>
    <pc:docChg chg="addSld delSld modSld sldOrd">
      <pc:chgData name="Talgat Azhibekov" userId="f423d78126f372f3" providerId="Windows Live" clId="Web-{94515294-64BB-4E8A-8FBD-65A624E8DB18}" dt="2023-09-24T08:40:03.193" v="2575"/>
      <pc:docMkLst>
        <pc:docMk/>
      </pc:docMkLst>
      <pc:sldChg chg="del">
        <pc:chgData name="Talgat Azhibekov" userId="f423d78126f372f3" providerId="Windows Live" clId="Web-{94515294-64BB-4E8A-8FBD-65A624E8DB18}" dt="2023-09-24T03:41:24.370" v="913"/>
        <pc:sldMkLst>
          <pc:docMk/>
          <pc:sldMk cId="3865605948" sldId="269"/>
        </pc:sldMkLst>
      </pc:sldChg>
      <pc:sldChg chg="del">
        <pc:chgData name="Talgat Azhibekov" userId="f423d78126f372f3" providerId="Windows Live" clId="Web-{94515294-64BB-4E8A-8FBD-65A624E8DB18}" dt="2023-09-24T05:17:26.373" v="1217"/>
        <pc:sldMkLst>
          <pc:docMk/>
          <pc:sldMk cId="2727850971" sldId="270"/>
        </pc:sldMkLst>
      </pc:sldChg>
      <pc:sldChg chg="del">
        <pc:chgData name="Talgat Azhibekov" userId="f423d78126f372f3" providerId="Windows Live" clId="Web-{94515294-64BB-4E8A-8FBD-65A624E8DB18}" dt="2023-09-23T15:02:14.304" v="366"/>
        <pc:sldMkLst>
          <pc:docMk/>
          <pc:sldMk cId="148114319" sldId="276"/>
        </pc:sldMkLst>
      </pc:sldChg>
      <pc:sldChg chg="del">
        <pc:chgData name="Talgat Azhibekov" userId="f423d78126f372f3" providerId="Windows Live" clId="Web-{94515294-64BB-4E8A-8FBD-65A624E8DB18}" dt="2023-09-24T03:35:17.906" v="881"/>
        <pc:sldMkLst>
          <pc:docMk/>
          <pc:sldMk cId="321008965" sldId="277"/>
        </pc:sldMkLst>
      </pc:sldChg>
      <pc:sldChg chg="del">
        <pc:chgData name="Talgat Azhibekov" userId="f423d78126f372f3" providerId="Windows Live" clId="Web-{94515294-64BB-4E8A-8FBD-65A624E8DB18}" dt="2023-09-24T08:40:03.193" v="2575"/>
        <pc:sldMkLst>
          <pc:docMk/>
          <pc:sldMk cId="2459446073" sldId="289"/>
        </pc:sldMkLst>
      </pc:sldChg>
      <pc:sldChg chg="del">
        <pc:chgData name="Talgat Azhibekov" userId="f423d78126f372f3" providerId="Windows Live" clId="Web-{94515294-64BB-4E8A-8FBD-65A624E8DB18}" dt="2023-09-24T03:31:45.091" v="865"/>
        <pc:sldMkLst>
          <pc:docMk/>
          <pc:sldMk cId="1813711241" sldId="293"/>
        </pc:sldMkLst>
      </pc:sldChg>
      <pc:sldChg chg="del">
        <pc:chgData name="Talgat Azhibekov" userId="f423d78126f372f3" providerId="Windows Live" clId="Web-{94515294-64BB-4E8A-8FBD-65A624E8DB18}" dt="2023-09-24T06:42:25.055" v="2007"/>
        <pc:sldMkLst>
          <pc:docMk/>
          <pc:sldMk cId="981671777" sldId="296"/>
        </pc:sldMkLst>
      </pc:sldChg>
      <pc:sldChg chg="add del">
        <pc:chgData name="Talgat Azhibekov" userId="f423d78126f372f3" providerId="Windows Live" clId="Web-{94515294-64BB-4E8A-8FBD-65A624E8DB18}" dt="2023-09-24T02:28:28.697" v="536"/>
        <pc:sldMkLst>
          <pc:docMk/>
          <pc:sldMk cId="334532777" sldId="303"/>
        </pc:sldMkLst>
      </pc:sldChg>
      <pc:sldChg chg="del">
        <pc:chgData name="Talgat Azhibekov" userId="f423d78126f372f3" providerId="Windows Live" clId="Web-{94515294-64BB-4E8A-8FBD-65A624E8DB18}" dt="2023-09-24T03:48:06.946" v="1002"/>
        <pc:sldMkLst>
          <pc:docMk/>
          <pc:sldMk cId="3869789237" sldId="304"/>
        </pc:sldMkLst>
      </pc:sldChg>
      <pc:sldChg chg="del">
        <pc:chgData name="Talgat Azhibekov" userId="f423d78126f372f3" providerId="Windows Live" clId="Web-{94515294-64BB-4E8A-8FBD-65A624E8DB18}" dt="2023-09-24T03:53:27.393" v="1056"/>
        <pc:sldMkLst>
          <pc:docMk/>
          <pc:sldMk cId="80090182" sldId="305"/>
        </pc:sldMkLst>
      </pc:sldChg>
      <pc:sldChg chg="del">
        <pc:chgData name="Talgat Azhibekov" userId="f423d78126f372f3" providerId="Windows Live" clId="Web-{94515294-64BB-4E8A-8FBD-65A624E8DB18}" dt="2023-09-24T04:01:54.924" v="1143"/>
        <pc:sldMkLst>
          <pc:docMk/>
          <pc:sldMk cId="3145340593" sldId="306"/>
        </pc:sldMkLst>
      </pc:sldChg>
      <pc:sldChg chg="del">
        <pc:chgData name="Talgat Azhibekov" userId="f423d78126f372f3" providerId="Windows Live" clId="Web-{94515294-64BB-4E8A-8FBD-65A624E8DB18}" dt="2023-09-24T03:56:48.024" v="1074"/>
        <pc:sldMkLst>
          <pc:docMk/>
          <pc:sldMk cId="1106727586" sldId="307"/>
        </pc:sldMkLst>
      </pc:sldChg>
      <pc:sldChg chg="del">
        <pc:chgData name="Talgat Azhibekov" userId="f423d78126f372f3" providerId="Windows Live" clId="Web-{94515294-64BB-4E8A-8FBD-65A624E8DB18}" dt="2023-09-24T05:11:49.675" v="1166"/>
        <pc:sldMkLst>
          <pc:docMk/>
          <pc:sldMk cId="706594483" sldId="308"/>
        </pc:sldMkLst>
      </pc:sldChg>
      <pc:sldChg chg="del">
        <pc:chgData name="Talgat Azhibekov" userId="f423d78126f372f3" providerId="Windows Live" clId="Web-{94515294-64BB-4E8A-8FBD-65A624E8DB18}" dt="2023-09-24T05:20:29.738" v="1260"/>
        <pc:sldMkLst>
          <pc:docMk/>
          <pc:sldMk cId="1794738657" sldId="309"/>
        </pc:sldMkLst>
      </pc:sldChg>
      <pc:sldChg chg="del">
        <pc:chgData name="Talgat Azhibekov" userId="f423d78126f372f3" providerId="Windows Live" clId="Web-{94515294-64BB-4E8A-8FBD-65A624E8DB18}" dt="2023-09-24T05:30:07.468" v="1327"/>
        <pc:sldMkLst>
          <pc:docMk/>
          <pc:sldMk cId="4010014743" sldId="310"/>
        </pc:sldMkLst>
      </pc:sldChg>
      <pc:sldChg chg="del">
        <pc:chgData name="Talgat Azhibekov" userId="f423d78126f372f3" providerId="Windows Live" clId="Web-{94515294-64BB-4E8A-8FBD-65A624E8DB18}" dt="2023-09-24T05:32:12.394" v="1366"/>
        <pc:sldMkLst>
          <pc:docMk/>
          <pc:sldMk cId="2735560525" sldId="311"/>
        </pc:sldMkLst>
      </pc:sldChg>
      <pc:sldChg chg="del">
        <pc:chgData name="Talgat Azhibekov" userId="f423d78126f372f3" providerId="Windows Live" clId="Web-{94515294-64BB-4E8A-8FBD-65A624E8DB18}" dt="2023-09-24T05:34:57.993" v="1436"/>
        <pc:sldMkLst>
          <pc:docMk/>
          <pc:sldMk cId="1434679925" sldId="312"/>
        </pc:sldMkLst>
      </pc:sldChg>
      <pc:sldChg chg="del">
        <pc:chgData name="Talgat Azhibekov" userId="f423d78126f372f3" providerId="Windows Live" clId="Web-{94515294-64BB-4E8A-8FBD-65A624E8DB18}" dt="2023-09-24T05:41:48.226" v="1592"/>
        <pc:sldMkLst>
          <pc:docMk/>
          <pc:sldMk cId="1756972646" sldId="313"/>
        </pc:sldMkLst>
      </pc:sldChg>
      <pc:sldChg chg="del">
        <pc:chgData name="Talgat Azhibekov" userId="f423d78126f372f3" providerId="Windows Live" clId="Web-{94515294-64BB-4E8A-8FBD-65A624E8DB18}" dt="2023-09-24T05:38:42.735" v="1510"/>
        <pc:sldMkLst>
          <pc:docMk/>
          <pc:sldMk cId="639399535" sldId="314"/>
        </pc:sldMkLst>
      </pc:sldChg>
      <pc:sldChg chg="del">
        <pc:chgData name="Talgat Azhibekov" userId="f423d78126f372f3" providerId="Windows Live" clId="Web-{94515294-64BB-4E8A-8FBD-65A624E8DB18}" dt="2023-09-24T05:45:11.300" v="1666"/>
        <pc:sldMkLst>
          <pc:docMk/>
          <pc:sldMk cId="3566646398" sldId="315"/>
        </pc:sldMkLst>
      </pc:sldChg>
      <pc:sldChg chg="del">
        <pc:chgData name="Talgat Azhibekov" userId="f423d78126f372f3" providerId="Windows Live" clId="Web-{94515294-64BB-4E8A-8FBD-65A624E8DB18}" dt="2023-09-24T05:52:03.500" v="1750"/>
        <pc:sldMkLst>
          <pc:docMk/>
          <pc:sldMk cId="1398439132" sldId="316"/>
        </pc:sldMkLst>
      </pc:sldChg>
      <pc:sldChg chg="del">
        <pc:chgData name="Talgat Azhibekov" userId="f423d78126f372f3" providerId="Windows Live" clId="Web-{94515294-64BB-4E8A-8FBD-65A624E8DB18}" dt="2023-09-24T05:57:22.213" v="1859"/>
        <pc:sldMkLst>
          <pc:docMk/>
          <pc:sldMk cId="3975168428" sldId="317"/>
        </pc:sldMkLst>
      </pc:sldChg>
      <pc:sldChg chg="del">
        <pc:chgData name="Talgat Azhibekov" userId="f423d78126f372f3" providerId="Windows Live" clId="Web-{94515294-64BB-4E8A-8FBD-65A624E8DB18}" dt="2023-09-24T07:09:42.120" v="2196"/>
        <pc:sldMkLst>
          <pc:docMk/>
          <pc:sldMk cId="239597884" sldId="318"/>
        </pc:sldMkLst>
      </pc:sldChg>
      <pc:sldChg chg="del">
        <pc:chgData name="Talgat Azhibekov" userId="f423d78126f372f3" providerId="Windows Live" clId="Web-{94515294-64BB-4E8A-8FBD-65A624E8DB18}" dt="2023-09-24T07:21:57.845" v="2328"/>
        <pc:sldMkLst>
          <pc:docMk/>
          <pc:sldMk cId="232499080" sldId="319"/>
        </pc:sldMkLst>
      </pc:sldChg>
      <pc:sldChg chg="del">
        <pc:chgData name="Talgat Azhibekov" userId="f423d78126f372f3" providerId="Windows Live" clId="Web-{94515294-64BB-4E8A-8FBD-65A624E8DB18}" dt="2023-09-24T07:22:23.299" v="2332"/>
        <pc:sldMkLst>
          <pc:docMk/>
          <pc:sldMk cId="733461713" sldId="321"/>
        </pc:sldMkLst>
      </pc:sldChg>
      <pc:sldChg chg="del">
        <pc:chgData name="Talgat Azhibekov" userId="f423d78126f372f3" providerId="Windows Live" clId="Web-{94515294-64BB-4E8A-8FBD-65A624E8DB18}" dt="2023-09-24T07:22:07.986" v="2329"/>
        <pc:sldMkLst>
          <pc:docMk/>
          <pc:sldMk cId="700132931" sldId="322"/>
        </pc:sldMkLst>
      </pc:sldChg>
      <pc:sldChg chg="del">
        <pc:chgData name="Talgat Azhibekov" userId="f423d78126f372f3" providerId="Windows Live" clId="Web-{94515294-64BB-4E8A-8FBD-65A624E8DB18}" dt="2023-09-24T07:22:15.299" v="2330"/>
        <pc:sldMkLst>
          <pc:docMk/>
          <pc:sldMk cId="1866160706" sldId="323"/>
        </pc:sldMkLst>
      </pc:sldChg>
      <pc:sldChg chg="del">
        <pc:chgData name="Talgat Azhibekov" userId="f423d78126f372f3" providerId="Windows Live" clId="Web-{94515294-64BB-4E8A-8FBD-65A624E8DB18}" dt="2023-09-24T07:22:18.034" v="2331"/>
        <pc:sldMkLst>
          <pc:docMk/>
          <pc:sldMk cId="252359608" sldId="324"/>
        </pc:sldMkLst>
      </pc:sldChg>
      <pc:sldChg chg="modSp">
        <pc:chgData name="Talgat Azhibekov" userId="f423d78126f372f3" providerId="Windows Live" clId="Web-{94515294-64BB-4E8A-8FBD-65A624E8DB18}" dt="2023-09-24T03:56:39.743" v="1073" actId="20577"/>
        <pc:sldMkLst>
          <pc:docMk/>
          <pc:sldMk cId="3118041357" sldId="336"/>
        </pc:sldMkLst>
        <pc:spChg chg="mod">
          <ac:chgData name="Talgat Azhibekov" userId="f423d78126f372f3" providerId="Windows Live" clId="Web-{94515294-64BB-4E8A-8FBD-65A624E8DB18}" dt="2023-09-24T03:56:39.743" v="1073" actId="20577"/>
          <ac:spMkLst>
            <pc:docMk/>
            <pc:sldMk cId="3118041357" sldId="336"/>
            <ac:spMk id="15" creationId="{A19ABE80-F26C-AA5D-2146-E33397E68FF6}"/>
          </ac:spMkLst>
        </pc:spChg>
      </pc:sldChg>
      <pc:sldChg chg="modSp">
        <pc:chgData name="Talgat Azhibekov" userId="f423d78126f372f3" providerId="Windows Live" clId="Web-{94515294-64BB-4E8A-8FBD-65A624E8DB18}" dt="2023-09-23T15:00:44.005" v="350" actId="20577"/>
        <pc:sldMkLst>
          <pc:docMk/>
          <pc:sldMk cId="50934384" sldId="337"/>
        </pc:sldMkLst>
        <pc:spChg chg="mod">
          <ac:chgData name="Talgat Azhibekov" userId="f423d78126f372f3" providerId="Windows Live" clId="Web-{94515294-64BB-4E8A-8FBD-65A624E8DB18}" dt="2023-09-23T15:00:44.005" v="350" actId="20577"/>
          <ac:spMkLst>
            <pc:docMk/>
            <pc:sldMk cId="50934384" sldId="337"/>
            <ac:spMk id="15" creationId="{A19ABE80-F26C-AA5D-2146-E33397E68FF6}"/>
          </ac:spMkLst>
        </pc:spChg>
      </pc:sldChg>
      <pc:sldChg chg="modSp add replId">
        <pc:chgData name="Talgat Azhibekov" userId="f423d78126f372f3" providerId="Windows Live" clId="Web-{94515294-64BB-4E8A-8FBD-65A624E8DB18}" dt="2023-09-23T15:01:54.460" v="365" actId="20577"/>
        <pc:sldMkLst>
          <pc:docMk/>
          <pc:sldMk cId="100670963" sldId="338"/>
        </pc:sldMkLst>
        <pc:spChg chg="mod">
          <ac:chgData name="Talgat Azhibekov" userId="f423d78126f372f3" providerId="Windows Live" clId="Web-{94515294-64BB-4E8A-8FBD-65A624E8DB18}" dt="2023-09-23T14:20:29.939" v="5"/>
          <ac:spMkLst>
            <pc:docMk/>
            <pc:sldMk cId="100670963" sldId="338"/>
            <ac:spMk id="4" creationId="{5066AA34-20EE-4A59-B343-346A8DB5667C}"/>
          </ac:spMkLst>
        </pc:spChg>
        <pc:spChg chg="mod">
          <ac:chgData name="Talgat Azhibekov" userId="f423d78126f372f3" providerId="Windows Live" clId="Web-{94515294-64BB-4E8A-8FBD-65A624E8DB18}" dt="2023-09-23T15:01:54.460" v="365" actId="20577"/>
          <ac:spMkLst>
            <pc:docMk/>
            <pc:sldMk cId="100670963" sldId="338"/>
            <ac:spMk id="15" creationId="{A19ABE80-F26C-AA5D-2146-E33397E68FF6}"/>
          </ac:spMkLst>
        </pc:spChg>
      </pc:sldChg>
      <pc:sldChg chg="modSp add replId">
        <pc:chgData name="Talgat Azhibekov" userId="f423d78126f372f3" providerId="Windows Live" clId="Web-{94515294-64BB-4E8A-8FBD-65A624E8DB18}" dt="2023-09-24T02:27:55.508" v="533" actId="20577"/>
        <pc:sldMkLst>
          <pc:docMk/>
          <pc:sldMk cId="1941321248" sldId="339"/>
        </pc:sldMkLst>
        <pc:spChg chg="mod">
          <ac:chgData name="Talgat Azhibekov" userId="f423d78126f372f3" providerId="Windows Live" clId="Web-{94515294-64BB-4E8A-8FBD-65A624E8DB18}" dt="2023-09-24T01:40:32.385" v="371" actId="20577"/>
          <ac:spMkLst>
            <pc:docMk/>
            <pc:sldMk cId="1941321248" sldId="339"/>
            <ac:spMk id="4" creationId="{5066AA34-20EE-4A59-B343-346A8DB5667C}"/>
          </ac:spMkLst>
        </pc:spChg>
        <pc:spChg chg="mod">
          <ac:chgData name="Talgat Azhibekov" userId="f423d78126f372f3" providerId="Windows Live" clId="Web-{94515294-64BB-4E8A-8FBD-65A624E8DB18}" dt="2023-09-24T02:27:55.508" v="533" actId="20577"/>
          <ac:spMkLst>
            <pc:docMk/>
            <pc:sldMk cId="1941321248" sldId="339"/>
            <ac:spMk id="15" creationId="{A19ABE80-F26C-AA5D-2146-E33397E68FF6}"/>
          </ac:spMkLst>
        </pc:spChg>
      </pc:sldChg>
      <pc:sldChg chg="addSp modSp add replId">
        <pc:chgData name="Talgat Azhibekov" userId="f423d78126f372f3" providerId="Windows Live" clId="Web-{94515294-64BB-4E8A-8FBD-65A624E8DB18}" dt="2023-09-24T03:31:34.809" v="864" actId="20577"/>
        <pc:sldMkLst>
          <pc:docMk/>
          <pc:sldMk cId="3362926576" sldId="340"/>
        </pc:sldMkLst>
        <pc:spChg chg="mod">
          <ac:chgData name="Talgat Azhibekov" userId="f423d78126f372f3" providerId="Windows Live" clId="Web-{94515294-64BB-4E8A-8FBD-65A624E8DB18}" dt="2023-09-24T02:33:37.164" v="540"/>
          <ac:spMkLst>
            <pc:docMk/>
            <pc:sldMk cId="3362926576" sldId="340"/>
            <ac:spMk id="4" creationId="{5066AA34-20EE-4A59-B343-346A8DB5667C}"/>
          </ac:spMkLst>
        </pc:spChg>
        <pc:spChg chg="mod">
          <ac:chgData name="Talgat Azhibekov" userId="f423d78126f372f3" providerId="Windows Live" clId="Web-{94515294-64BB-4E8A-8FBD-65A624E8DB18}" dt="2023-09-24T03:08:14.582" v="542" actId="20577"/>
          <ac:spMkLst>
            <pc:docMk/>
            <pc:sldMk cId="3362926576" sldId="340"/>
            <ac:spMk id="15" creationId="{A19ABE80-F26C-AA5D-2146-E33397E68FF6}"/>
          </ac:spMkLst>
        </pc:spChg>
        <pc:spChg chg="mod">
          <ac:chgData name="Talgat Azhibekov" userId="f423d78126f372f3" providerId="Windows Live" clId="Web-{94515294-64BB-4E8A-8FBD-65A624E8DB18}" dt="2023-09-24T03:22:51.870" v="744" actId="14100"/>
          <ac:spMkLst>
            <pc:docMk/>
            <pc:sldMk cId="3362926576" sldId="340"/>
            <ac:spMk id="1077" creationId="{16EB1802-CE4A-3103-D8E3-4079903BD701}"/>
          </ac:spMkLst>
        </pc:spChg>
        <pc:graphicFrameChg chg="add mod modGraphic">
          <ac:chgData name="Talgat Azhibekov" userId="f423d78126f372f3" providerId="Windows Live" clId="Web-{94515294-64BB-4E8A-8FBD-65A624E8DB18}" dt="2023-09-24T03:31:34.809" v="864" actId="20577"/>
          <ac:graphicFrameMkLst>
            <pc:docMk/>
            <pc:sldMk cId="3362926576" sldId="340"/>
            <ac:graphicFrameMk id="2" creationId="{D2F7953E-B575-7911-C609-2FAB348ED734}"/>
          </ac:graphicFrameMkLst>
        </pc:graphicFrameChg>
      </pc:sldChg>
      <pc:sldChg chg="modSp add replId">
        <pc:chgData name="Talgat Azhibekov" userId="f423d78126f372f3" providerId="Windows Live" clId="Web-{94515294-64BB-4E8A-8FBD-65A624E8DB18}" dt="2023-09-24T03:35:07.750" v="880" actId="20577"/>
        <pc:sldMkLst>
          <pc:docMk/>
          <pc:sldMk cId="194712098" sldId="341"/>
        </pc:sldMkLst>
        <pc:spChg chg="mod">
          <ac:chgData name="Talgat Azhibekov" userId="f423d78126f372f3" providerId="Windows Live" clId="Web-{94515294-64BB-4E8A-8FBD-65A624E8DB18}" dt="2023-09-24T03:34:29.711" v="869" actId="20577"/>
          <ac:spMkLst>
            <pc:docMk/>
            <pc:sldMk cId="194712098" sldId="341"/>
            <ac:spMk id="4" creationId="{5066AA34-20EE-4A59-B343-346A8DB5667C}"/>
          </ac:spMkLst>
        </pc:spChg>
        <pc:spChg chg="mod">
          <ac:chgData name="Talgat Azhibekov" userId="f423d78126f372f3" providerId="Windows Live" clId="Web-{94515294-64BB-4E8A-8FBD-65A624E8DB18}" dt="2023-09-24T03:35:07.750" v="880" actId="20577"/>
          <ac:spMkLst>
            <pc:docMk/>
            <pc:sldMk cId="194712098" sldId="341"/>
            <ac:spMk id="15" creationId="{A19ABE80-F26C-AA5D-2146-E33397E68FF6}"/>
          </ac:spMkLst>
        </pc:spChg>
      </pc:sldChg>
      <pc:sldChg chg="addSp delSp modSp add replId">
        <pc:chgData name="Talgat Azhibekov" userId="f423d78126f372f3" providerId="Windows Live" clId="Web-{94515294-64BB-4E8A-8FBD-65A624E8DB18}" dt="2023-09-24T03:41:10.089" v="912" actId="1076"/>
        <pc:sldMkLst>
          <pc:docMk/>
          <pc:sldMk cId="2389866032" sldId="342"/>
        </pc:sldMkLst>
        <pc:spChg chg="add mod">
          <ac:chgData name="Talgat Azhibekov" userId="f423d78126f372f3" providerId="Windows Live" clId="Web-{94515294-64BB-4E8A-8FBD-65A624E8DB18}" dt="2023-09-24T03:40:52.026" v="910" actId="20577"/>
          <ac:spMkLst>
            <pc:docMk/>
            <pc:sldMk cId="2389866032" sldId="342"/>
            <ac:spMk id="3" creationId="{A14B6AB6-0E37-FB86-073A-250C93B5412A}"/>
          </ac:spMkLst>
        </pc:spChg>
        <pc:spChg chg="mod">
          <ac:chgData name="Talgat Azhibekov" userId="f423d78126f372f3" providerId="Windows Live" clId="Web-{94515294-64BB-4E8A-8FBD-65A624E8DB18}" dt="2023-09-24T03:36:19.049" v="887" actId="20577"/>
          <ac:spMkLst>
            <pc:docMk/>
            <pc:sldMk cId="2389866032" sldId="342"/>
            <ac:spMk id="4" creationId="{5066AA34-20EE-4A59-B343-346A8DB5667C}"/>
          </ac:spMkLst>
        </pc:spChg>
        <pc:spChg chg="del mod">
          <ac:chgData name="Talgat Azhibekov" userId="f423d78126f372f3" providerId="Windows Live" clId="Web-{94515294-64BB-4E8A-8FBD-65A624E8DB18}" dt="2023-09-24T03:39:01.116" v="892"/>
          <ac:spMkLst>
            <pc:docMk/>
            <pc:sldMk cId="2389866032" sldId="342"/>
            <ac:spMk id="15" creationId="{A19ABE80-F26C-AA5D-2146-E33397E68FF6}"/>
          </ac:spMkLst>
        </pc:spChg>
        <pc:spChg chg="mod">
          <ac:chgData name="Talgat Azhibekov" userId="f423d78126f372f3" providerId="Windows Live" clId="Web-{94515294-64BB-4E8A-8FBD-65A624E8DB18}" dt="2023-09-24T03:41:10.089" v="912" actId="1076"/>
          <ac:spMkLst>
            <pc:docMk/>
            <pc:sldMk cId="2389866032" sldId="342"/>
            <ac:spMk id="1077" creationId="{16EB1802-CE4A-3103-D8E3-4079903BD701}"/>
          </ac:spMkLst>
        </pc:spChg>
        <pc:picChg chg="add mod">
          <ac:chgData name="Talgat Azhibekov" userId="f423d78126f372f3" providerId="Windows Live" clId="Web-{94515294-64BB-4E8A-8FBD-65A624E8DB18}" dt="2023-09-24T03:39:37.789" v="899" actId="14100"/>
          <ac:picMkLst>
            <pc:docMk/>
            <pc:sldMk cId="2389866032" sldId="342"/>
            <ac:picMk id="2" creationId="{69B10EFD-3707-E0CE-2AB9-BEB2ECB2C0DE}"/>
          </ac:picMkLst>
        </pc:picChg>
      </pc:sldChg>
      <pc:sldChg chg="addSp delSp modSp add replId">
        <pc:chgData name="Talgat Azhibekov" userId="f423d78126f372f3" providerId="Windows Live" clId="Web-{94515294-64BB-4E8A-8FBD-65A624E8DB18}" dt="2023-09-24T03:47:55.837" v="1001" actId="20577"/>
        <pc:sldMkLst>
          <pc:docMk/>
          <pc:sldMk cId="2757368151" sldId="343"/>
        </pc:sldMkLst>
        <pc:spChg chg="mod">
          <ac:chgData name="Talgat Azhibekov" userId="f423d78126f372f3" providerId="Windows Live" clId="Web-{94515294-64BB-4E8A-8FBD-65A624E8DB18}" dt="2023-09-24T03:47:55.837" v="1001" actId="20577"/>
          <ac:spMkLst>
            <pc:docMk/>
            <pc:sldMk cId="2757368151" sldId="343"/>
            <ac:spMk id="3" creationId="{A14B6AB6-0E37-FB86-073A-250C93B5412A}"/>
          </ac:spMkLst>
        </pc:spChg>
        <pc:spChg chg="mod">
          <ac:chgData name="Talgat Azhibekov" userId="f423d78126f372f3" providerId="Windows Live" clId="Web-{94515294-64BB-4E8A-8FBD-65A624E8DB18}" dt="2023-09-24T03:41:50.763" v="917" actId="20577"/>
          <ac:spMkLst>
            <pc:docMk/>
            <pc:sldMk cId="2757368151" sldId="343"/>
            <ac:spMk id="4" creationId="{5066AA34-20EE-4A59-B343-346A8DB5667C}"/>
          </ac:spMkLst>
        </pc:spChg>
        <pc:picChg chg="del">
          <ac:chgData name="Talgat Azhibekov" userId="f423d78126f372f3" providerId="Windows Live" clId="Web-{94515294-64BB-4E8A-8FBD-65A624E8DB18}" dt="2023-09-24T03:44:49.519" v="941"/>
          <ac:picMkLst>
            <pc:docMk/>
            <pc:sldMk cId="2757368151" sldId="343"/>
            <ac:picMk id="2" creationId="{69B10EFD-3707-E0CE-2AB9-BEB2ECB2C0DE}"/>
          </ac:picMkLst>
        </pc:picChg>
        <pc:picChg chg="add mod">
          <ac:chgData name="Talgat Azhibekov" userId="f423d78126f372f3" providerId="Windows Live" clId="Web-{94515294-64BB-4E8A-8FBD-65A624E8DB18}" dt="2023-09-24T03:45:44.098" v="948" actId="1076"/>
          <ac:picMkLst>
            <pc:docMk/>
            <pc:sldMk cId="2757368151" sldId="343"/>
            <ac:picMk id="5" creationId="{29305880-01FD-4036-B148-16B77050785D}"/>
          </ac:picMkLst>
        </pc:picChg>
      </pc:sldChg>
      <pc:sldChg chg="addSp delSp modSp add replId">
        <pc:chgData name="Talgat Azhibekov" userId="f423d78126f372f3" providerId="Windows Live" clId="Web-{94515294-64BB-4E8A-8FBD-65A624E8DB18}" dt="2023-09-24T03:52:59.346" v="1055" actId="14100"/>
        <pc:sldMkLst>
          <pc:docMk/>
          <pc:sldMk cId="1378241309" sldId="344"/>
        </pc:sldMkLst>
        <pc:spChg chg="mod">
          <ac:chgData name="Talgat Azhibekov" userId="f423d78126f372f3" providerId="Windows Live" clId="Web-{94515294-64BB-4E8A-8FBD-65A624E8DB18}" dt="2023-09-24T03:52:59.346" v="1055" actId="14100"/>
          <ac:spMkLst>
            <pc:docMk/>
            <pc:sldMk cId="1378241309" sldId="344"/>
            <ac:spMk id="3" creationId="{A14B6AB6-0E37-FB86-073A-250C93B5412A}"/>
          </ac:spMkLst>
        </pc:spChg>
        <pc:spChg chg="mod">
          <ac:chgData name="Talgat Azhibekov" userId="f423d78126f372f3" providerId="Windows Live" clId="Web-{94515294-64BB-4E8A-8FBD-65A624E8DB18}" dt="2023-09-24T03:48:49.495" v="1008" actId="20577"/>
          <ac:spMkLst>
            <pc:docMk/>
            <pc:sldMk cId="1378241309" sldId="344"/>
            <ac:spMk id="4" creationId="{5066AA34-20EE-4A59-B343-346A8DB5667C}"/>
          </ac:spMkLst>
        </pc:spChg>
        <pc:spChg chg="mod">
          <ac:chgData name="Talgat Azhibekov" userId="f423d78126f372f3" providerId="Windows Live" clId="Web-{94515294-64BB-4E8A-8FBD-65A624E8DB18}" dt="2023-09-24T03:50:47.998" v="1022" actId="14100"/>
          <ac:spMkLst>
            <pc:docMk/>
            <pc:sldMk cId="1378241309" sldId="344"/>
            <ac:spMk id="1077" creationId="{16EB1802-CE4A-3103-D8E3-4079903BD701}"/>
          </ac:spMkLst>
        </pc:spChg>
        <pc:picChg chg="add mod">
          <ac:chgData name="Talgat Azhibekov" userId="f423d78126f372f3" providerId="Windows Live" clId="Web-{94515294-64BB-4E8A-8FBD-65A624E8DB18}" dt="2023-09-24T03:51:05.749" v="1026" actId="14100"/>
          <ac:picMkLst>
            <pc:docMk/>
            <pc:sldMk cId="1378241309" sldId="344"/>
            <ac:picMk id="2" creationId="{A9FB23B9-F4DF-E2D5-70A0-4642E42C05A4}"/>
          </ac:picMkLst>
        </pc:picChg>
        <pc:picChg chg="del mod">
          <ac:chgData name="Talgat Azhibekov" userId="f423d78126f372f3" providerId="Windows Live" clId="Web-{94515294-64BB-4E8A-8FBD-65A624E8DB18}" dt="2023-09-24T03:48:53.417" v="1009"/>
          <ac:picMkLst>
            <pc:docMk/>
            <pc:sldMk cId="1378241309" sldId="344"/>
            <ac:picMk id="5" creationId="{29305880-01FD-4036-B148-16B77050785D}"/>
          </ac:picMkLst>
        </pc:picChg>
      </pc:sldChg>
      <pc:sldChg chg="addSp delSp modSp add replId">
        <pc:chgData name="Talgat Azhibekov" userId="f423d78126f372f3" providerId="Windows Live" clId="Web-{94515294-64BB-4E8A-8FBD-65A624E8DB18}" dt="2023-09-24T03:56:34.711" v="1070" actId="20577"/>
        <pc:sldMkLst>
          <pc:docMk/>
          <pc:sldMk cId="916423145" sldId="345"/>
        </pc:sldMkLst>
        <pc:spChg chg="mod">
          <ac:chgData name="Talgat Azhibekov" userId="f423d78126f372f3" providerId="Windows Live" clId="Web-{94515294-64BB-4E8A-8FBD-65A624E8DB18}" dt="2023-09-24T03:56:34.711" v="1070" actId="20577"/>
          <ac:spMkLst>
            <pc:docMk/>
            <pc:sldMk cId="916423145" sldId="345"/>
            <ac:spMk id="3" creationId="{A14B6AB6-0E37-FB86-073A-250C93B5412A}"/>
          </ac:spMkLst>
        </pc:spChg>
        <pc:spChg chg="mod">
          <ac:chgData name="Talgat Azhibekov" userId="f423d78126f372f3" providerId="Windows Live" clId="Web-{94515294-64BB-4E8A-8FBD-65A624E8DB18}" dt="2023-09-24T03:54:19.723" v="1060" actId="20577"/>
          <ac:spMkLst>
            <pc:docMk/>
            <pc:sldMk cId="916423145" sldId="345"/>
            <ac:spMk id="4" creationId="{5066AA34-20EE-4A59-B343-346A8DB5667C}"/>
          </ac:spMkLst>
        </pc:spChg>
        <pc:picChg chg="add mod">
          <ac:chgData name="Talgat Azhibekov" userId="f423d78126f372f3" providerId="Windows Live" clId="Web-{94515294-64BB-4E8A-8FBD-65A624E8DB18}" dt="2023-09-24T03:55:17.053" v="1065" actId="1076"/>
          <ac:picMkLst>
            <pc:docMk/>
            <pc:sldMk cId="916423145" sldId="345"/>
            <ac:picMk id="2" creationId="{B54FF00B-35FB-ACDD-7CE7-BF81BFAE5911}"/>
          </ac:picMkLst>
        </pc:picChg>
        <pc:picChg chg="del">
          <ac:chgData name="Talgat Azhibekov" userId="f423d78126f372f3" providerId="Windows Live" clId="Web-{94515294-64BB-4E8A-8FBD-65A624E8DB18}" dt="2023-09-24T03:54:23.395" v="1061"/>
          <ac:picMkLst>
            <pc:docMk/>
            <pc:sldMk cId="916423145" sldId="345"/>
            <ac:picMk id="5" creationId="{29305880-01FD-4036-B148-16B77050785D}"/>
          </ac:picMkLst>
        </pc:picChg>
      </pc:sldChg>
      <pc:sldChg chg="addSp delSp modSp add replId">
        <pc:chgData name="Talgat Azhibekov" userId="f423d78126f372f3" providerId="Windows Live" clId="Web-{94515294-64BB-4E8A-8FBD-65A624E8DB18}" dt="2023-09-24T04:01:53.018" v="1142" actId="20577"/>
        <pc:sldMkLst>
          <pc:docMk/>
          <pc:sldMk cId="3078157908" sldId="346"/>
        </pc:sldMkLst>
        <pc:spChg chg="mod">
          <ac:chgData name="Talgat Azhibekov" userId="f423d78126f372f3" providerId="Windows Live" clId="Web-{94515294-64BB-4E8A-8FBD-65A624E8DB18}" dt="2023-09-24T04:01:53.018" v="1142" actId="20577"/>
          <ac:spMkLst>
            <pc:docMk/>
            <pc:sldMk cId="3078157908" sldId="346"/>
            <ac:spMk id="3" creationId="{A14B6AB6-0E37-FB86-073A-250C93B5412A}"/>
          </ac:spMkLst>
        </pc:spChg>
        <pc:spChg chg="mod">
          <ac:chgData name="Talgat Azhibekov" userId="f423d78126f372f3" providerId="Windows Live" clId="Web-{94515294-64BB-4E8A-8FBD-65A624E8DB18}" dt="2023-09-24T03:57:19.681" v="1078" actId="20577"/>
          <ac:spMkLst>
            <pc:docMk/>
            <pc:sldMk cId="3078157908" sldId="346"/>
            <ac:spMk id="4" creationId="{5066AA34-20EE-4A59-B343-346A8DB5667C}"/>
          </ac:spMkLst>
        </pc:spChg>
        <pc:picChg chg="del">
          <ac:chgData name="Talgat Azhibekov" userId="f423d78126f372f3" providerId="Windows Live" clId="Web-{94515294-64BB-4E8A-8FBD-65A624E8DB18}" dt="2023-09-24T03:58:20.058" v="1079"/>
          <ac:picMkLst>
            <pc:docMk/>
            <pc:sldMk cId="3078157908" sldId="346"/>
            <ac:picMk id="2" creationId="{B54FF00B-35FB-ACDD-7CE7-BF81BFAE5911}"/>
          </ac:picMkLst>
        </pc:picChg>
        <pc:picChg chg="add mod">
          <ac:chgData name="Talgat Azhibekov" userId="f423d78126f372f3" providerId="Windows Live" clId="Web-{94515294-64BB-4E8A-8FBD-65A624E8DB18}" dt="2023-09-24T03:58:41.184" v="1086" actId="14100"/>
          <ac:picMkLst>
            <pc:docMk/>
            <pc:sldMk cId="3078157908" sldId="346"/>
            <ac:picMk id="5" creationId="{506D0654-1ED8-2DA4-C7AF-80032D8ECDA1}"/>
          </ac:picMkLst>
        </pc:picChg>
      </pc:sldChg>
      <pc:sldChg chg="addSp delSp modSp add replId">
        <pc:chgData name="Talgat Azhibekov" userId="f423d78126f372f3" providerId="Windows Live" clId="Web-{94515294-64BB-4E8A-8FBD-65A624E8DB18}" dt="2023-09-24T05:11:32.955" v="1165" actId="14100"/>
        <pc:sldMkLst>
          <pc:docMk/>
          <pc:sldMk cId="2626851980" sldId="347"/>
        </pc:sldMkLst>
        <pc:spChg chg="add mod">
          <ac:chgData name="Talgat Azhibekov" userId="f423d78126f372f3" providerId="Windows Live" clId="Web-{94515294-64BB-4E8A-8FBD-65A624E8DB18}" dt="2023-09-24T05:11:27.174" v="1163" actId="1076"/>
          <ac:spMkLst>
            <pc:docMk/>
            <pc:sldMk cId="2626851980" sldId="347"/>
            <ac:spMk id="2" creationId="{F50388E1-6FB1-3217-6946-1D61BE1FCF78}"/>
          </ac:spMkLst>
        </pc:spChg>
        <pc:spChg chg="del">
          <ac:chgData name="Talgat Azhibekov" userId="f423d78126f372f3" providerId="Windows Live" clId="Web-{94515294-64BB-4E8A-8FBD-65A624E8DB18}" dt="2023-09-24T05:10:23.719" v="1153"/>
          <ac:spMkLst>
            <pc:docMk/>
            <pc:sldMk cId="2626851980" sldId="347"/>
            <ac:spMk id="3" creationId="{A14B6AB6-0E37-FB86-073A-250C93B5412A}"/>
          </ac:spMkLst>
        </pc:spChg>
        <pc:spChg chg="mod">
          <ac:chgData name="Talgat Azhibekov" userId="f423d78126f372f3" providerId="Windows Live" clId="Web-{94515294-64BB-4E8A-8FBD-65A624E8DB18}" dt="2023-09-24T05:09:37.968" v="1148" actId="20577"/>
          <ac:spMkLst>
            <pc:docMk/>
            <pc:sldMk cId="2626851980" sldId="347"/>
            <ac:spMk id="4" creationId="{5066AA34-20EE-4A59-B343-346A8DB5667C}"/>
          </ac:spMkLst>
        </pc:spChg>
        <pc:picChg chg="del">
          <ac:chgData name="Talgat Azhibekov" userId="f423d78126f372f3" providerId="Windows Live" clId="Web-{94515294-64BB-4E8A-8FBD-65A624E8DB18}" dt="2023-09-24T05:09:23.795" v="1145"/>
          <ac:picMkLst>
            <pc:docMk/>
            <pc:sldMk cId="2626851980" sldId="347"/>
            <ac:picMk id="5" creationId="{506D0654-1ED8-2DA4-C7AF-80032D8ECDA1}"/>
          </ac:picMkLst>
        </pc:picChg>
        <pc:picChg chg="add mod">
          <ac:chgData name="Talgat Azhibekov" userId="f423d78126f372f3" providerId="Windows Live" clId="Web-{94515294-64BB-4E8A-8FBD-65A624E8DB18}" dt="2023-09-24T05:11:32.955" v="1165" actId="14100"/>
          <ac:picMkLst>
            <pc:docMk/>
            <pc:sldMk cId="2626851980" sldId="347"/>
            <ac:picMk id="7" creationId="{73373768-0FCD-E0F5-3F19-9D6CB17F0E7B}"/>
          </ac:picMkLst>
        </pc:picChg>
      </pc:sldChg>
      <pc:sldChg chg="addSp delSp modSp add replId">
        <pc:chgData name="Talgat Azhibekov" userId="f423d78126f372f3" providerId="Windows Live" clId="Web-{94515294-64BB-4E8A-8FBD-65A624E8DB18}" dt="2023-09-24T05:17:34.545" v="1218"/>
        <pc:sldMkLst>
          <pc:docMk/>
          <pc:sldMk cId="291165631" sldId="348"/>
        </pc:sldMkLst>
        <pc:spChg chg="mod">
          <ac:chgData name="Talgat Azhibekov" userId="f423d78126f372f3" providerId="Windows Live" clId="Web-{94515294-64BB-4E8A-8FBD-65A624E8DB18}" dt="2023-09-24T05:17:18.482" v="1216" actId="20577"/>
          <ac:spMkLst>
            <pc:docMk/>
            <pc:sldMk cId="291165631" sldId="348"/>
            <ac:spMk id="2" creationId="{F50388E1-6FB1-3217-6946-1D61BE1FCF78}"/>
          </ac:spMkLst>
        </pc:spChg>
        <pc:spChg chg="mod">
          <ac:chgData name="Talgat Azhibekov" userId="f423d78126f372f3" providerId="Windows Live" clId="Web-{94515294-64BB-4E8A-8FBD-65A624E8DB18}" dt="2023-09-24T05:14:37.102" v="1170" actId="20577"/>
          <ac:spMkLst>
            <pc:docMk/>
            <pc:sldMk cId="291165631" sldId="348"/>
            <ac:spMk id="4" creationId="{5066AA34-20EE-4A59-B343-346A8DB5667C}"/>
          </ac:spMkLst>
        </pc:spChg>
        <pc:spChg chg="del">
          <ac:chgData name="Talgat Azhibekov" userId="f423d78126f372f3" providerId="Windows Live" clId="Web-{94515294-64BB-4E8A-8FBD-65A624E8DB18}" dt="2023-09-24T05:17:34.545" v="1218"/>
          <ac:spMkLst>
            <pc:docMk/>
            <pc:sldMk cId="291165631" sldId="348"/>
            <ac:spMk id="1077" creationId="{16EB1802-CE4A-3103-D8E3-4079903BD701}"/>
          </ac:spMkLst>
        </pc:spChg>
        <pc:picChg chg="add mod">
          <ac:chgData name="Talgat Azhibekov" userId="f423d78126f372f3" providerId="Windows Live" clId="Web-{94515294-64BB-4E8A-8FBD-65A624E8DB18}" dt="2023-09-24T05:16:20.933" v="1174" actId="1076"/>
          <ac:picMkLst>
            <pc:docMk/>
            <pc:sldMk cId="291165631" sldId="348"/>
            <ac:picMk id="3" creationId="{9D028989-763D-FFE6-2EC2-004239F3A10D}"/>
          </ac:picMkLst>
        </pc:picChg>
        <pc:picChg chg="del">
          <ac:chgData name="Talgat Azhibekov" userId="f423d78126f372f3" providerId="Windows Live" clId="Web-{94515294-64BB-4E8A-8FBD-65A624E8DB18}" dt="2023-09-24T05:14:42.696" v="1171"/>
          <ac:picMkLst>
            <pc:docMk/>
            <pc:sldMk cId="291165631" sldId="348"/>
            <ac:picMk id="7" creationId="{73373768-0FCD-E0F5-3F19-9D6CB17F0E7B}"/>
          </ac:picMkLst>
        </pc:picChg>
      </pc:sldChg>
      <pc:sldChg chg="addSp delSp modSp add replId">
        <pc:chgData name="Talgat Azhibekov" userId="f423d78126f372f3" providerId="Windows Live" clId="Web-{94515294-64BB-4E8A-8FBD-65A624E8DB18}" dt="2023-09-24T05:20:24.941" v="1259" actId="20577"/>
        <pc:sldMkLst>
          <pc:docMk/>
          <pc:sldMk cId="1398199394" sldId="349"/>
        </pc:sldMkLst>
        <pc:spChg chg="mod">
          <ac:chgData name="Talgat Azhibekov" userId="f423d78126f372f3" providerId="Windows Live" clId="Web-{94515294-64BB-4E8A-8FBD-65A624E8DB18}" dt="2023-09-24T05:20:24.941" v="1259" actId="20577"/>
          <ac:spMkLst>
            <pc:docMk/>
            <pc:sldMk cId="1398199394" sldId="349"/>
            <ac:spMk id="2" creationId="{F50388E1-6FB1-3217-6946-1D61BE1FCF78}"/>
          </ac:spMkLst>
        </pc:spChg>
        <pc:spChg chg="mod">
          <ac:chgData name="Talgat Azhibekov" userId="f423d78126f372f3" providerId="Windows Live" clId="Web-{94515294-64BB-4E8A-8FBD-65A624E8DB18}" dt="2023-09-24T05:18:15.515" v="1226" actId="20577"/>
          <ac:spMkLst>
            <pc:docMk/>
            <pc:sldMk cId="1398199394" sldId="349"/>
            <ac:spMk id="4" creationId="{5066AA34-20EE-4A59-B343-346A8DB5667C}"/>
          </ac:spMkLst>
        </pc:spChg>
        <pc:picChg chg="del mod">
          <ac:chgData name="Talgat Azhibekov" userId="f423d78126f372f3" providerId="Windows Live" clId="Web-{94515294-64BB-4E8A-8FBD-65A624E8DB18}" dt="2023-09-24T05:19:12.142" v="1228"/>
          <ac:picMkLst>
            <pc:docMk/>
            <pc:sldMk cId="1398199394" sldId="349"/>
            <ac:picMk id="3" creationId="{9D028989-763D-FFE6-2EC2-004239F3A10D}"/>
          </ac:picMkLst>
        </pc:picChg>
        <pc:picChg chg="add mod">
          <ac:chgData name="Talgat Azhibekov" userId="f423d78126f372f3" providerId="Windows Live" clId="Web-{94515294-64BB-4E8A-8FBD-65A624E8DB18}" dt="2023-09-24T05:19:21.501" v="1232" actId="14100"/>
          <ac:picMkLst>
            <pc:docMk/>
            <pc:sldMk cId="1398199394" sldId="349"/>
            <ac:picMk id="5" creationId="{80F9A247-FD79-5D40-7D1F-59BAA55D6983}"/>
          </ac:picMkLst>
        </pc:picChg>
      </pc:sldChg>
      <pc:sldChg chg="addSp delSp modSp add replId">
        <pc:chgData name="Talgat Azhibekov" userId="f423d78126f372f3" providerId="Windows Live" clId="Web-{94515294-64BB-4E8A-8FBD-65A624E8DB18}" dt="2023-09-24T05:32:05.097" v="1365" actId="20577"/>
        <pc:sldMkLst>
          <pc:docMk/>
          <pc:sldMk cId="1299004362" sldId="350"/>
        </pc:sldMkLst>
        <pc:spChg chg="mod">
          <ac:chgData name="Talgat Azhibekov" userId="f423d78126f372f3" providerId="Windows Live" clId="Web-{94515294-64BB-4E8A-8FBD-65A624E8DB18}" dt="2023-09-24T05:32:05.097" v="1365" actId="20577"/>
          <ac:spMkLst>
            <pc:docMk/>
            <pc:sldMk cId="1299004362" sldId="350"/>
            <ac:spMk id="2" creationId="{F50388E1-6FB1-3217-6946-1D61BE1FCF78}"/>
          </ac:spMkLst>
        </pc:spChg>
        <pc:spChg chg="mod">
          <ac:chgData name="Talgat Azhibekov" userId="f423d78126f372f3" providerId="Windows Live" clId="Web-{94515294-64BB-4E8A-8FBD-65A624E8DB18}" dt="2023-09-24T05:21:01.145" v="1264" actId="20577"/>
          <ac:spMkLst>
            <pc:docMk/>
            <pc:sldMk cId="1299004362" sldId="350"/>
            <ac:spMk id="4" creationId="{5066AA34-20EE-4A59-B343-346A8DB5667C}"/>
          </ac:spMkLst>
        </pc:spChg>
        <pc:picChg chg="add mod">
          <ac:chgData name="Talgat Azhibekov" userId="f423d78126f372f3" providerId="Windows Live" clId="Web-{94515294-64BB-4E8A-8FBD-65A624E8DB18}" dt="2023-09-24T05:28:45.466" v="1272" actId="1076"/>
          <ac:picMkLst>
            <pc:docMk/>
            <pc:sldMk cId="1299004362" sldId="350"/>
            <ac:picMk id="3" creationId="{5C4728D2-B7E0-01DF-FCAB-EE40C32B414B}"/>
          </ac:picMkLst>
        </pc:picChg>
        <pc:picChg chg="del">
          <ac:chgData name="Talgat Azhibekov" userId="f423d78126f372f3" providerId="Windows Live" clId="Web-{94515294-64BB-4E8A-8FBD-65A624E8DB18}" dt="2023-09-24T05:21:06.333" v="1265"/>
          <ac:picMkLst>
            <pc:docMk/>
            <pc:sldMk cId="1299004362" sldId="350"/>
            <ac:picMk id="5" creationId="{80F9A247-FD79-5D40-7D1F-59BAA55D6983}"/>
          </ac:picMkLst>
        </pc:picChg>
      </pc:sldChg>
      <pc:sldChg chg="addSp delSp modSp add replId">
        <pc:chgData name="Talgat Azhibekov" userId="f423d78126f372f3" providerId="Windows Live" clId="Web-{94515294-64BB-4E8A-8FBD-65A624E8DB18}" dt="2023-09-24T05:31:58.363" v="1364" actId="20577"/>
        <pc:sldMkLst>
          <pc:docMk/>
          <pc:sldMk cId="3713987205" sldId="351"/>
        </pc:sldMkLst>
        <pc:spChg chg="mod">
          <ac:chgData name="Talgat Azhibekov" userId="f423d78126f372f3" providerId="Windows Live" clId="Web-{94515294-64BB-4E8A-8FBD-65A624E8DB18}" dt="2023-09-24T05:31:58.363" v="1364" actId="20577"/>
          <ac:spMkLst>
            <pc:docMk/>
            <pc:sldMk cId="3713987205" sldId="351"/>
            <ac:spMk id="2" creationId="{F50388E1-6FB1-3217-6946-1D61BE1FCF78}"/>
          </ac:spMkLst>
        </pc:spChg>
        <pc:spChg chg="mod">
          <ac:chgData name="Talgat Azhibekov" userId="f423d78126f372f3" providerId="Windows Live" clId="Web-{94515294-64BB-4E8A-8FBD-65A624E8DB18}" dt="2023-09-24T05:30:36.141" v="1332" actId="20577"/>
          <ac:spMkLst>
            <pc:docMk/>
            <pc:sldMk cId="3713987205" sldId="351"/>
            <ac:spMk id="4" creationId="{5066AA34-20EE-4A59-B343-346A8DB5667C}"/>
          </ac:spMkLst>
        </pc:spChg>
        <pc:picChg chg="del">
          <ac:chgData name="Talgat Azhibekov" userId="f423d78126f372f3" providerId="Windows Live" clId="Web-{94515294-64BB-4E8A-8FBD-65A624E8DB18}" dt="2023-09-24T05:30:37.876" v="1333"/>
          <ac:picMkLst>
            <pc:docMk/>
            <pc:sldMk cId="3713987205" sldId="351"/>
            <ac:picMk id="3" creationId="{5C4728D2-B7E0-01DF-FCAB-EE40C32B414B}"/>
          </ac:picMkLst>
        </pc:picChg>
        <pc:picChg chg="add mod">
          <ac:chgData name="Talgat Azhibekov" userId="f423d78126f372f3" providerId="Windows Live" clId="Web-{94515294-64BB-4E8A-8FBD-65A624E8DB18}" dt="2023-09-24T05:31:19.705" v="1339" actId="1076"/>
          <ac:picMkLst>
            <pc:docMk/>
            <pc:sldMk cId="3713987205" sldId="351"/>
            <ac:picMk id="5" creationId="{80F7D127-F4B0-ACDA-53C2-F708C0E36565}"/>
          </ac:picMkLst>
        </pc:picChg>
      </pc:sldChg>
      <pc:sldChg chg="addSp delSp modSp add replId">
        <pc:chgData name="Talgat Azhibekov" userId="f423d78126f372f3" providerId="Windows Live" clId="Web-{94515294-64BB-4E8A-8FBD-65A624E8DB18}" dt="2023-09-24T05:34:51.821" v="1435" actId="20577"/>
        <pc:sldMkLst>
          <pc:docMk/>
          <pc:sldMk cId="4078632403" sldId="352"/>
        </pc:sldMkLst>
        <pc:spChg chg="mod">
          <ac:chgData name="Talgat Azhibekov" userId="f423d78126f372f3" providerId="Windows Live" clId="Web-{94515294-64BB-4E8A-8FBD-65A624E8DB18}" dt="2023-09-24T05:34:51.821" v="1435" actId="20577"/>
          <ac:spMkLst>
            <pc:docMk/>
            <pc:sldMk cId="4078632403" sldId="352"/>
            <ac:spMk id="2" creationId="{F50388E1-6FB1-3217-6946-1D61BE1FCF78}"/>
          </ac:spMkLst>
        </pc:spChg>
        <pc:spChg chg="mod">
          <ac:chgData name="Talgat Azhibekov" userId="f423d78126f372f3" providerId="Windows Live" clId="Web-{94515294-64BB-4E8A-8FBD-65A624E8DB18}" dt="2023-09-24T05:32:39.379" v="1372" actId="20577"/>
          <ac:spMkLst>
            <pc:docMk/>
            <pc:sldMk cId="4078632403" sldId="352"/>
            <ac:spMk id="4" creationId="{5066AA34-20EE-4A59-B343-346A8DB5667C}"/>
          </ac:spMkLst>
        </pc:spChg>
        <pc:picChg chg="add mod">
          <ac:chgData name="Talgat Azhibekov" userId="f423d78126f372f3" providerId="Windows Live" clId="Web-{94515294-64BB-4E8A-8FBD-65A624E8DB18}" dt="2023-09-24T05:33:37.694" v="1378" actId="14100"/>
          <ac:picMkLst>
            <pc:docMk/>
            <pc:sldMk cId="4078632403" sldId="352"/>
            <ac:picMk id="3" creationId="{3EAC1A77-BDAB-44CF-6FDB-3D902D097A8A}"/>
          </ac:picMkLst>
        </pc:picChg>
        <pc:picChg chg="del">
          <ac:chgData name="Talgat Azhibekov" userId="f423d78126f372f3" providerId="Windows Live" clId="Web-{94515294-64BB-4E8A-8FBD-65A624E8DB18}" dt="2023-09-24T05:32:43.005" v="1373"/>
          <ac:picMkLst>
            <pc:docMk/>
            <pc:sldMk cId="4078632403" sldId="352"/>
            <ac:picMk id="5" creationId="{80F7D127-F4B0-ACDA-53C2-F708C0E36565}"/>
          </ac:picMkLst>
        </pc:picChg>
      </pc:sldChg>
      <pc:sldChg chg="addSp delSp modSp add replId">
        <pc:chgData name="Talgat Azhibekov" userId="f423d78126f372f3" providerId="Windows Live" clId="Web-{94515294-64BB-4E8A-8FBD-65A624E8DB18}" dt="2023-09-24T05:38:38.251" v="1509" actId="20577"/>
        <pc:sldMkLst>
          <pc:docMk/>
          <pc:sldMk cId="2070539741" sldId="353"/>
        </pc:sldMkLst>
        <pc:spChg chg="mod">
          <ac:chgData name="Talgat Azhibekov" userId="f423d78126f372f3" providerId="Windows Live" clId="Web-{94515294-64BB-4E8A-8FBD-65A624E8DB18}" dt="2023-09-24T05:38:38.251" v="1509" actId="20577"/>
          <ac:spMkLst>
            <pc:docMk/>
            <pc:sldMk cId="2070539741" sldId="353"/>
            <ac:spMk id="2" creationId="{F50388E1-6FB1-3217-6946-1D61BE1FCF78}"/>
          </ac:spMkLst>
        </pc:spChg>
        <pc:spChg chg="mod">
          <ac:chgData name="Talgat Azhibekov" userId="f423d78126f372f3" providerId="Windows Live" clId="Web-{94515294-64BB-4E8A-8FBD-65A624E8DB18}" dt="2023-09-24T05:35:43.307" v="1444" actId="14100"/>
          <ac:spMkLst>
            <pc:docMk/>
            <pc:sldMk cId="2070539741" sldId="353"/>
            <ac:spMk id="4" creationId="{5066AA34-20EE-4A59-B343-346A8DB5667C}"/>
          </ac:spMkLst>
        </pc:spChg>
        <pc:picChg chg="del">
          <ac:chgData name="Talgat Azhibekov" userId="f423d78126f372f3" providerId="Windows Live" clId="Web-{94515294-64BB-4E8A-8FBD-65A624E8DB18}" dt="2023-09-24T05:35:47.495" v="1445"/>
          <ac:picMkLst>
            <pc:docMk/>
            <pc:sldMk cId="2070539741" sldId="353"/>
            <ac:picMk id="3" creationId="{3EAC1A77-BDAB-44CF-6FDB-3D902D097A8A}"/>
          </ac:picMkLst>
        </pc:picChg>
        <pc:picChg chg="add mod">
          <ac:chgData name="Talgat Azhibekov" userId="f423d78126f372f3" providerId="Windows Live" clId="Web-{94515294-64BB-4E8A-8FBD-65A624E8DB18}" dt="2023-09-24T05:36:33.918" v="1449" actId="14100"/>
          <ac:picMkLst>
            <pc:docMk/>
            <pc:sldMk cId="2070539741" sldId="353"/>
            <ac:picMk id="5" creationId="{7A52A769-0EE2-A388-ECE3-C278A7098AEB}"/>
          </ac:picMkLst>
        </pc:picChg>
      </pc:sldChg>
      <pc:sldChg chg="addSp delSp modSp add replId">
        <pc:chgData name="Talgat Azhibekov" userId="f423d78126f372f3" providerId="Windows Live" clId="Web-{94515294-64BB-4E8A-8FBD-65A624E8DB18}" dt="2023-09-24T05:41:40.100" v="1591" actId="20577"/>
        <pc:sldMkLst>
          <pc:docMk/>
          <pc:sldMk cId="2375555077" sldId="354"/>
        </pc:sldMkLst>
        <pc:spChg chg="mod">
          <ac:chgData name="Talgat Azhibekov" userId="f423d78126f372f3" providerId="Windows Live" clId="Web-{94515294-64BB-4E8A-8FBD-65A624E8DB18}" dt="2023-09-24T05:41:40.100" v="1591" actId="20577"/>
          <ac:spMkLst>
            <pc:docMk/>
            <pc:sldMk cId="2375555077" sldId="354"/>
            <ac:spMk id="2" creationId="{F50388E1-6FB1-3217-6946-1D61BE1FCF78}"/>
          </ac:spMkLst>
        </pc:spChg>
        <pc:spChg chg="mod">
          <ac:chgData name="Talgat Azhibekov" userId="f423d78126f372f3" providerId="Windows Live" clId="Web-{94515294-64BB-4E8A-8FBD-65A624E8DB18}" dt="2023-09-24T05:39:16.908" v="1514" actId="20577"/>
          <ac:spMkLst>
            <pc:docMk/>
            <pc:sldMk cId="2375555077" sldId="354"/>
            <ac:spMk id="4" creationId="{5066AA34-20EE-4A59-B343-346A8DB5667C}"/>
          </ac:spMkLst>
        </pc:spChg>
        <pc:picChg chg="add mod">
          <ac:chgData name="Talgat Azhibekov" userId="f423d78126f372f3" providerId="Windows Live" clId="Web-{94515294-64BB-4E8A-8FBD-65A624E8DB18}" dt="2023-09-24T05:40:33.036" v="1522" actId="14100"/>
          <ac:picMkLst>
            <pc:docMk/>
            <pc:sldMk cId="2375555077" sldId="354"/>
            <ac:picMk id="3" creationId="{3073020E-1B5D-3625-C66E-FAAD6892FB2D}"/>
          </ac:picMkLst>
        </pc:picChg>
        <pc:picChg chg="del">
          <ac:chgData name="Talgat Azhibekov" userId="f423d78126f372f3" providerId="Windows Live" clId="Web-{94515294-64BB-4E8A-8FBD-65A624E8DB18}" dt="2023-09-24T05:39:18.393" v="1515"/>
          <ac:picMkLst>
            <pc:docMk/>
            <pc:sldMk cId="2375555077" sldId="354"/>
            <ac:picMk id="5" creationId="{7A52A769-0EE2-A388-ECE3-C278A7098AEB}"/>
          </ac:picMkLst>
        </pc:picChg>
      </pc:sldChg>
      <pc:sldChg chg="addSp delSp modSp add replId">
        <pc:chgData name="Talgat Azhibekov" userId="f423d78126f372f3" providerId="Windows Live" clId="Web-{94515294-64BB-4E8A-8FBD-65A624E8DB18}" dt="2023-09-24T05:45:09.628" v="1665" actId="20577"/>
        <pc:sldMkLst>
          <pc:docMk/>
          <pc:sldMk cId="466181846" sldId="355"/>
        </pc:sldMkLst>
        <pc:spChg chg="mod">
          <ac:chgData name="Talgat Azhibekov" userId="f423d78126f372f3" providerId="Windows Live" clId="Web-{94515294-64BB-4E8A-8FBD-65A624E8DB18}" dt="2023-09-24T05:45:09.628" v="1665" actId="20577"/>
          <ac:spMkLst>
            <pc:docMk/>
            <pc:sldMk cId="466181846" sldId="355"/>
            <ac:spMk id="2" creationId="{F50388E1-6FB1-3217-6946-1D61BE1FCF78}"/>
          </ac:spMkLst>
        </pc:spChg>
        <pc:spChg chg="mod">
          <ac:chgData name="Talgat Azhibekov" userId="f423d78126f372f3" providerId="Windows Live" clId="Web-{94515294-64BB-4E8A-8FBD-65A624E8DB18}" dt="2023-09-24T05:42:16.430" v="1596" actId="20577"/>
          <ac:spMkLst>
            <pc:docMk/>
            <pc:sldMk cId="466181846" sldId="355"/>
            <ac:spMk id="4" creationId="{5066AA34-20EE-4A59-B343-346A8DB5667C}"/>
          </ac:spMkLst>
        </pc:spChg>
        <pc:picChg chg="del">
          <ac:chgData name="Talgat Azhibekov" userId="f423d78126f372f3" providerId="Windows Live" clId="Web-{94515294-64BB-4E8A-8FBD-65A624E8DB18}" dt="2023-09-24T05:42:20.711" v="1597"/>
          <ac:picMkLst>
            <pc:docMk/>
            <pc:sldMk cId="466181846" sldId="355"/>
            <ac:picMk id="3" creationId="{3073020E-1B5D-3625-C66E-FAAD6892FB2D}"/>
          </ac:picMkLst>
        </pc:picChg>
        <pc:picChg chg="add mod">
          <ac:chgData name="Talgat Azhibekov" userId="f423d78126f372f3" providerId="Windows Live" clId="Web-{94515294-64BB-4E8A-8FBD-65A624E8DB18}" dt="2023-09-24T05:43:16.525" v="1605" actId="14100"/>
          <ac:picMkLst>
            <pc:docMk/>
            <pc:sldMk cId="466181846" sldId="355"/>
            <ac:picMk id="5" creationId="{F7711782-A0DA-8DF6-8D56-DD35D098C9DB}"/>
          </ac:picMkLst>
        </pc:picChg>
      </pc:sldChg>
      <pc:sldChg chg="addSp delSp modSp add replId">
        <pc:chgData name="Talgat Azhibekov" userId="f423d78126f372f3" providerId="Windows Live" clId="Web-{94515294-64BB-4E8A-8FBD-65A624E8DB18}" dt="2023-09-24T05:51:50.640" v="1749" actId="20577"/>
        <pc:sldMkLst>
          <pc:docMk/>
          <pc:sldMk cId="327150723" sldId="356"/>
        </pc:sldMkLst>
        <pc:spChg chg="mod">
          <ac:chgData name="Talgat Azhibekov" userId="f423d78126f372f3" providerId="Windows Live" clId="Web-{94515294-64BB-4E8A-8FBD-65A624E8DB18}" dt="2023-09-24T05:51:50.640" v="1749" actId="20577"/>
          <ac:spMkLst>
            <pc:docMk/>
            <pc:sldMk cId="327150723" sldId="356"/>
            <ac:spMk id="2" creationId="{F50388E1-6FB1-3217-6946-1D61BE1FCF78}"/>
          </ac:spMkLst>
        </pc:spChg>
        <pc:spChg chg="mod">
          <ac:chgData name="Talgat Azhibekov" userId="f423d78126f372f3" providerId="Windows Live" clId="Web-{94515294-64BB-4E8A-8FBD-65A624E8DB18}" dt="2023-09-24T05:45:48.629" v="1671" actId="20577"/>
          <ac:spMkLst>
            <pc:docMk/>
            <pc:sldMk cId="327150723" sldId="356"/>
            <ac:spMk id="4" creationId="{5066AA34-20EE-4A59-B343-346A8DB5667C}"/>
          </ac:spMkLst>
        </pc:spChg>
        <pc:picChg chg="add mod">
          <ac:chgData name="Talgat Azhibekov" userId="f423d78126f372f3" providerId="Windows Live" clId="Web-{94515294-64BB-4E8A-8FBD-65A624E8DB18}" dt="2023-09-24T05:48:49.838" v="1678" actId="1076"/>
          <ac:picMkLst>
            <pc:docMk/>
            <pc:sldMk cId="327150723" sldId="356"/>
            <ac:picMk id="3" creationId="{F06D7877-1908-6664-09A1-46721D0F93E3}"/>
          </ac:picMkLst>
        </pc:picChg>
        <pc:picChg chg="del">
          <ac:chgData name="Talgat Azhibekov" userId="f423d78126f372f3" providerId="Windows Live" clId="Web-{94515294-64BB-4E8A-8FBD-65A624E8DB18}" dt="2023-09-24T05:45:52.785" v="1672"/>
          <ac:picMkLst>
            <pc:docMk/>
            <pc:sldMk cId="327150723" sldId="356"/>
            <ac:picMk id="5" creationId="{F7711782-A0DA-8DF6-8D56-DD35D098C9DB}"/>
          </ac:picMkLst>
        </pc:picChg>
      </pc:sldChg>
      <pc:sldChg chg="addSp delSp modSp add replId">
        <pc:chgData name="Talgat Azhibekov" userId="f423d78126f372f3" providerId="Windows Live" clId="Web-{94515294-64BB-4E8A-8FBD-65A624E8DB18}" dt="2023-09-24T05:56:38.227" v="1858" actId="20577"/>
        <pc:sldMkLst>
          <pc:docMk/>
          <pc:sldMk cId="1781963728" sldId="357"/>
        </pc:sldMkLst>
        <pc:spChg chg="mod">
          <ac:chgData name="Talgat Azhibekov" userId="f423d78126f372f3" providerId="Windows Live" clId="Web-{94515294-64BB-4E8A-8FBD-65A624E8DB18}" dt="2023-09-24T05:56:38.227" v="1858" actId="20577"/>
          <ac:spMkLst>
            <pc:docMk/>
            <pc:sldMk cId="1781963728" sldId="357"/>
            <ac:spMk id="2" creationId="{F50388E1-6FB1-3217-6946-1D61BE1FCF78}"/>
          </ac:spMkLst>
        </pc:spChg>
        <pc:spChg chg="mod">
          <ac:chgData name="Talgat Azhibekov" userId="f423d78126f372f3" providerId="Windows Live" clId="Web-{94515294-64BB-4E8A-8FBD-65A624E8DB18}" dt="2023-09-24T05:52:53.486" v="1755" actId="20577"/>
          <ac:spMkLst>
            <pc:docMk/>
            <pc:sldMk cId="1781963728" sldId="357"/>
            <ac:spMk id="4" creationId="{5066AA34-20EE-4A59-B343-346A8DB5667C}"/>
          </ac:spMkLst>
        </pc:spChg>
        <pc:picChg chg="del">
          <ac:chgData name="Talgat Azhibekov" userId="f423d78126f372f3" providerId="Windows Live" clId="Web-{94515294-64BB-4E8A-8FBD-65A624E8DB18}" dt="2023-09-24T05:52:27.391" v="1752"/>
          <ac:picMkLst>
            <pc:docMk/>
            <pc:sldMk cId="1781963728" sldId="357"/>
            <ac:picMk id="3" creationId="{F06D7877-1908-6664-09A1-46721D0F93E3}"/>
          </ac:picMkLst>
        </pc:picChg>
        <pc:picChg chg="add mod">
          <ac:chgData name="Talgat Azhibekov" userId="f423d78126f372f3" providerId="Windows Live" clId="Web-{94515294-64BB-4E8A-8FBD-65A624E8DB18}" dt="2023-09-24T05:54:29.630" v="1771" actId="1076"/>
          <ac:picMkLst>
            <pc:docMk/>
            <pc:sldMk cId="1781963728" sldId="357"/>
            <ac:picMk id="5" creationId="{6FDB003F-8994-8737-89E8-C4DCCA49BCF6}"/>
          </ac:picMkLst>
        </pc:picChg>
      </pc:sldChg>
      <pc:sldChg chg="addSp delSp modSp add ord replId">
        <pc:chgData name="Talgat Azhibekov" userId="f423d78126f372f3" providerId="Windows Live" clId="Web-{94515294-64BB-4E8A-8FBD-65A624E8DB18}" dt="2023-09-24T06:41:06.536" v="2005" actId="20577"/>
        <pc:sldMkLst>
          <pc:docMk/>
          <pc:sldMk cId="539978621" sldId="358"/>
        </pc:sldMkLst>
        <pc:spChg chg="mod">
          <ac:chgData name="Talgat Azhibekov" userId="f423d78126f372f3" providerId="Windows Live" clId="Web-{94515294-64BB-4E8A-8FBD-65A624E8DB18}" dt="2023-09-24T06:41:06.536" v="2005" actId="20577"/>
          <ac:spMkLst>
            <pc:docMk/>
            <pc:sldMk cId="539978621" sldId="358"/>
            <ac:spMk id="2" creationId="{F50388E1-6FB1-3217-6946-1D61BE1FCF78}"/>
          </ac:spMkLst>
        </pc:spChg>
        <pc:spChg chg="mod">
          <ac:chgData name="Talgat Azhibekov" userId="f423d78126f372f3" providerId="Windows Live" clId="Web-{94515294-64BB-4E8A-8FBD-65A624E8DB18}" dt="2023-09-24T06:36:36.434" v="1888" actId="14100"/>
          <ac:spMkLst>
            <pc:docMk/>
            <pc:sldMk cId="539978621" sldId="358"/>
            <ac:spMk id="4" creationId="{5066AA34-20EE-4A59-B343-346A8DB5667C}"/>
          </ac:spMkLst>
        </pc:spChg>
        <pc:picChg chg="add mod">
          <ac:chgData name="Talgat Azhibekov" userId="f423d78126f372f3" providerId="Windows Live" clId="Web-{94515294-64BB-4E8A-8FBD-65A624E8DB18}" dt="2023-09-24T06:36:40.059" v="1889" actId="1076"/>
          <ac:picMkLst>
            <pc:docMk/>
            <pc:sldMk cId="539978621" sldId="358"/>
            <ac:picMk id="3" creationId="{671649BB-A1F2-5B7E-5E04-678E40F04F31}"/>
          </ac:picMkLst>
        </pc:picChg>
        <pc:picChg chg="del">
          <ac:chgData name="Talgat Azhibekov" userId="f423d78126f372f3" providerId="Windows Live" clId="Web-{94515294-64BB-4E8A-8FBD-65A624E8DB18}" dt="2023-09-24T06:31:36.128" v="1861"/>
          <ac:picMkLst>
            <pc:docMk/>
            <pc:sldMk cId="539978621" sldId="358"/>
            <ac:picMk id="5" creationId="{6FDB003F-8994-8737-89E8-C4DCCA49BCF6}"/>
          </ac:picMkLst>
        </pc:picChg>
        <pc:picChg chg="add mod">
          <ac:chgData name="Talgat Azhibekov" userId="f423d78126f372f3" providerId="Windows Live" clId="Web-{94515294-64BB-4E8A-8FBD-65A624E8DB18}" dt="2023-09-24T06:36:46.590" v="1891" actId="1076"/>
          <ac:picMkLst>
            <pc:docMk/>
            <pc:sldMk cId="539978621" sldId="358"/>
            <ac:picMk id="7" creationId="{BE7ABF70-9307-0A15-87A6-3CE85D8A9084}"/>
          </ac:picMkLst>
        </pc:picChg>
      </pc:sldChg>
      <pc:sldChg chg="addSp delSp modSp add replId">
        <pc:chgData name="Talgat Azhibekov" userId="f423d78126f372f3" providerId="Windows Live" clId="Web-{94515294-64BB-4E8A-8FBD-65A624E8DB18}" dt="2023-09-24T07:08:37.993" v="2194" actId="20577"/>
        <pc:sldMkLst>
          <pc:docMk/>
          <pc:sldMk cId="70709105" sldId="359"/>
        </pc:sldMkLst>
        <pc:spChg chg="mod">
          <ac:chgData name="Talgat Azhibekov" userId="f423d78126f372f3" providerId="Windows Live" clId="Web-{94515294-64BB-4E8A-8FBD-65A624E8DB18}" dt="2023-09-24T07:08:37.993" v="2194" actId="20577"/>
          <ac:spMkLst>
            <pc:docMk/>
            <pc:sldMk cId="70709105" sldId="359"/>
            <ac:spMk id="2" creationId="{F50388E1-6FB1-3217-6946-1D61BE1FCF78}"/>
          </ac:spMkLst>
        </pc:spChg>
        <pc:spChg chg="mod">
          <ac:chgData name="Talgat Azhibekov" userId="f423d78126f372f3" providerId="Windows Live" clId="Web-{94515294-64BB-4E8A-8FBD-65A624E8DB18}" dt="2023-09-24T06:56:06.298" v="2028" actId="20577"/>
          <ac:spMkLst>
            <pc:docMk/>
            <pc:sldMk cId="70709105" sldId="359"/>
            <ac:spMk id="4" creationId="{5066AA34-20EE-4A59-B343-346A8DB5667C}"/>
          </ac:spMkLst>
        </pc:spChg>
        <pc:picChg chg="del">
          <ac:chgData name="Talgat Azhibekov" userId="f423d78126f372f3" providerId="Windows Live" clId="Web-{94515294-64BB-4E8A-8FBD-65A624E8DB18}" dt="2023-09-24T06:56:07.267" v="2029"/>
          <ac:picMkLst>
            <pc:docMk/>
            <pc:sldMk cId="70709105" sldId="359"/>
            <ac:picMk id="3" creationId="{671649BB-A1F2-5B7E-5E04-678E40F04F31}"/>
          </ac:picMkLst>
        </pc:picChg>
        <pc:picChg chg="add mod">
          <ac:chgData name="Talgat Azhibekov" userId="f423d78126f372f3" providerId="Windows Live" clId="Web-{94515294-64BB-4E8A-8FBD-65A624E8DB18}" dt="2023-09-24T07:01:27.495" v="2044" actId="14100"/>
          <ac:picMkLst>
            <pc:docMk/>
            <pc:sldMk cId="70709105" sldId="359"/>
            <ac:picMk id="5" creationId="{11500675-5851-B146-D573-06BFA83C3675}"/>
          </ac:picMkLst>
        </pc:picChg>
        <pc:picChg chg="del">
          <ac:chgData name="Talgat Azhibekov" userId="f423d78126f372f3" providerId="Windows Live" clId="Web-{94515294-64BB-4E8A-8FBD-65A624E8DB18}" dt="2023-09-24T06:56:09.767" v="2030"/>
          <ac:picMkLst>
            <pc:docMk/>
            <pc:sldMk cId="70709105" sldId="359"/>
            <ac:picMk id="7" creationId="{BE7ABF70-9307-0A15-87A6-3CE85D8A9084}"/>
          </ac:picMkLst>
        </pc:picChg>
        <pc:picChg chg="add mod">
          <ac:chgData name="Talgat Azhibekov" userId="f423d78126f372f3" providerId="Windows Live" clId="Web-{94515294-64BB-4E8A-8FBD-65A624E8DB18}" dt="2023-09-24T07:02:09.950" v="2053" actId="1076"/>
          <ac:picMkLst>
            <pc:docMk/>
            <pc:sldMk cId="70709105" sldId="359"/>
            <ac:picMk id="8" creationId="{ED8E107A-399D-D834-55C1-CBE45187B985}"/>
          </ac:picMkLst>
        </pc:picChg>
        <pc:picChg chg="add mod">
          <ac:chgData name="Talgat Azhibekov" userId="f423d78126f372f3" providerId="Windows Live" clId="Web-{94515294-64BB-4E8A-8FBD-65A624E8DB18}" dt="2023-09-24T07:02:32.169" v="2057" actId="1076"/>
          <ac:picMkLst>
            <pc:docMk/>
            <pc:sldMk cId="70709105" sldId="359"/>
            <ac:picMk id="9" creationId="{03E2EF56-DFE1-6798-51EB-EE4F90C42E7E}"/>
          </ac:picMkLst>
        </pc:picChg>
        <pc:picChg chg="add mod">
          <ac:chgData name="Talgat Azhibekov" userId="f423d78126f372f3" providerId="Windows Live" clId="Web-{94515294-64BB-4E8A-8FBD-65A624E8DB18}" dt="2023-09-24T07:01:46.683" v="2048" actId="1076"/>
          <ac:picMkLst>
            <pc:docMk/>
            <pc:sldMk cId="70709105" sldId="359"/>
            <ac:picMk id="10" creationId="{2C13F9DF-CC14-6A78-802B-CC3F2679B9F6}"/>
          </ac:picMkLst>
        </pc:picChg>
      </pc:sldChg>
      <pc:sldChg chg="addSp delSp modSp add replId">
        <pc:chgData name="Talgat Azhibekov" userId="f423d78126f372f3" providerId="Windows Live" clId="Web-{94515294-64BB-4E8A-8FBD-65A624E8DB18}" dt="2023-09-24T07:21:29.876" v="2327" actId="20577"/>
        <pc:sldMkLst>
          <pc:docMk/>
          <pc:sldMk cId="2900603947" sldId="360"/>
        </pc:sldMkLst>
        <pc:spChg chg="mod">
          <ac:chgData name="Talgat Azhibekov" userId="f423d78126f372f3" providerId="Windows Live" clId="Web-{94515294-64BB-4E8A-8FBD-65A624E8DB18}" dt="2023-09-24T07:21:29.876" v="2327" actId="20577"/>
          <ac:spMkLst>
            <pc:docMk/>
            <pc:sldMk cId="2900603947" sldId="360"/>
            <ac:spMk id="2" creationId="{F50388E1-6FB1-3217-6946-1D61BE1FCF78}"/>
          </ac:spMkLst>
        </pc:spChg>
        <pc:spChg chg="mod">
          <ac:chgData name="Talgat Azhibekov" userId="f423d78126f372f3" providerId="Windows Live" clId="Web-{94515294-64BB-4E8A-8FBD-65A624E8DB18}" dt="2023-09-24T07:18:57.668" v="2249" actId="20577"/>
          <ac:spMkLst>
            <pc:docMk/>
            <pc:sldMk cId="2900603947" sldId="360"/>
            <ac:spMk id="4" creationId="{5066AA34-20EE-4A59-B343-346A8DB5667C}"/>
          </ac:spMkLst>
        </pc:spChg>
        <pc:picChg chg="add del mod">
          <ac:chgData name="Talgat Azhibekov" userId="f423d78126f372f3" providerId="Windows Live" clId="Web-{94515294-64BB-4E8A-8FBD-65A624E8DB18}" dt="2023-09-24T07:13:20.783" v="2202"/>
          <ac:picMkLst>
            <pc:docMk/>
            <pc:sldMk cId="2900603947" sldId="360"/>
            <ac:picMk id="3" creationId="{938CF25D-ECE8-FC40-F99F-97141AEF0741}"/>
          </ac:picMkLst>
        </pc:picChg>
        <pc:picChg chg="del">
          <ac:chgData name="Talgat Azhibekov" userId="f423d78126f372f3" providerId="Windows Live" clId="Web-{94515294-64BB-4E8A-8FBD-65A624E8DB18}" dt="2023-09-24T07:10:06.277" v="2197"/>
          <ac:picMkLst>
            <pc:docMk/>
            <pc:sldMk cId="2900603947" sldId="360"/>
            <ac:picMk id="5" creationId="{11500675-5851-B146-D573-06BFA83C3675}"/>
          </ac:picMkLst>
        </pc:picChg>
        <pc:picChg chg="add mod">
          <ac:chgData name="Talgat Azhibekov" userId="f423d78126f372f3" providerId="Windows Live" clId="Web-{94515294-64BB-4E8A-8FBD-65A624E8DB18}" dt="2023-09-24T07:19:36.029" v="2260" actId="14100"/>
          <ac:picMkLst>
            <pc:docMk/>
            <pc:sldMk cId="2900603947" sldId="360"/>
            <ac:picMk id="7" creationId="{0ED1EB7E-4D32-C567-A3FD-70BD76B35B5C}"/>
          </ac:picMkLst>
        </pc:picChg>
        <pc:picChg chg="del">
          <ac:chgData name="Talgat Azhibekov" userId="f423d78126f372f3" providerId="Windows Live" clId="Web-{94515294-64BB-4E8A-8FBD-65A624E8DB18}" dt="2023-09-24T07:10:08.309" v="2198"/>
          <ac:picMkLst>
            <pc:docMk/>
            <pc:sldMk cId="2900603947" sldId="360"/>
            <ac:picMk id="8" creationId="{ED8E107A-399D-D834-55C1-CBE45187B985}"/>
          </ac:picMkLst>
        </pc:picChg>
        <pc:picChg chg="del">
          <ac:chgData name="Talgat Azhibekov" userId="f423d78126f372f3" providerId="Windows Live" clId="Web-{94515294-64BB-4E8A-8FBD-65A624E8DB18}" dt="2023-09-24T07:10:10.027" v="2199"/>
          <ac:picMkLst>
            <pc:docMk/>
            <pc:sldMk cId="2900603947" sldId="360"/>
            <ac:picMk id="9" creationId="{03E2EF56-DFE1-6798-51EB-EE4F90C42E7E}"/>
          </ac:picMkLst>
        </pc:picChg>
        <pc:picChg chg="del">
          <ac:chgData name="Talgat Azhibekov" userId="f423d78126f372f3" providerId="Windows Live" clId="Web-{94515294-64BB-4E8A-8FBD-65A624E8DB18}" dt="2023-09-24T07:10:11.621" v="2200"/>
          <ac:picMkLst>
            <pc:docMk/>
            <pc:sldMk cId="2900603947" sldId="360"/>
            <ac:picMk id="10" creationId="{2C13F9DF-CC14-6A78-802B-CC3F2679B9F6}"/>
          </ac:picMkLst>
        </pc:picChg>
        <pc:picChg chg="add mod">
          <ac:chgData name="Talgat Azhibekov" userId="f423d78126f372f3" providerId="Windows Live" clId="Web-{94515294-64BB-4E8A-8FBD-65A624E8DB18}" dt="2023-09-24T07:19:31.185" v="2259" actId="14100"/>
          <ac:picMkLst>
            <pc:docMk/>
            <pc:sldMk cId="2900603947" sldId="360"/>
            <ac:picMk id="11" creationId="{03A2CA80-EA13-9536-BB6A-8276DA0BA860}"/>
          </ac:picMkLst>
        </pc:picChg>
      </pc:sldChg>
      <pc:sldChg chg="addSp delSp modSp add ord replId">
        <pc:chgData name="Talgat Azhibekov" userId="f423d78126f372f3" providerId="Windows Live" clId="Web-{94515294-64BB-4E8A-8FBD-65A624E8DB18}" dt="2023-09-24T08:39:51.473" v="2574" actId="20577"/>
        <pc:sldMkLst>
          <pc:docMk/>
          <pc:sldMk cId="3449124855" sldId="361"/>
        </pc:sldMkLst>
        <pc:spChg chg="mod">
          <ac:chgData name="Talgat Azhibekov" userId="f423d78126f372f3" providerId="Windows Live" clId="Web-{94515294-64BB-4E8A-8FBD-65A624E8DB18}" dt="2023-09-24T08:39:51.473" v="2574" actId="20577"/>
          <ac:spMkLst>
            <pc:docMk/>
            <pc:sldMk cId="3449124855" sldId="361"/>
            <ac:spMk id="2" creationId="{F50388E1-6FB1-3217-6946-1D61BE1FCF78}"/>
          </ac:spMkLst>
        </pc:spChg>
        <pc:spChg chg="mod">
          <ac:chgData name="Talgat Azhibekov" userId="f423d78126f372f3" providerId="Windows Live" clId="Web-{94515294-64BB-4E8A-8FBD-65A624E8DB18}" dt="2023-09-24T08:31:03.421" v="2342" actId="20577"/>
          <ac:spMkLst>
            <pc:docMk/>
            <pc:sldMk cId="3449124855" sldId="361"/>
            <ac:spMk id="4" creationId="{5066AA34-20EE-4A59-B343-346A8DB5667C}"/>
          </ac:spMkLst>
        </pc:spChg>
        <pc:picChg chg="add mod">
          <ac:chgData name="Talgat Azhibekov" userId="f423d78126f372f3" providerId="Windows Live" clId="Web-{94515294-64BB-4E8A-8FBD-65A624E8DB18}" dt="2023-09-24T08:31:18.031" v="2345" actId="1076"/>
          <ac:picMkLst>
            <pc:docMk/>
            <pc:sldMk cId="3449124855" sldId="361"/>
            <ac:picMk id="3" creationId="{C919CE24-EF42-5533-9CF8-680408CFEEF6}"/>
          </ac:picMkLst>
        </pc:picChg>
        <pc:picChg chg="del">
          <ac:chgData name="Talgat Azhibekov" userId="f423d78126f372f3" providerId="Windows Live" clId="Web-{94515294-64BB-4E8A-8FBD-65A624E8DB18}" dt="2023-09-24T08:30:32.592" v="2334"/>
          <ac:picMkLst>
            <pc:docMk/>
            <pc:sldMk cId="3449124855" sldId="361"/>
            <ac:picMk id="7" creationId="{0ED1EB7E-4D32-C567-A3FD-70BD76B35B5C}"/>
          </ac:picMkLst>
        </pc:picChg>
        <pc:picChg chg="del">
          <ac:chgData name="Talgat Azhibekov" userId="f423d78126f372f3" providerId="Windows Live" clId="Web-{94515294-64BB-4E8A-8FBD-65A624E8DB18}" dt="2023-09-24T08:30:34.545" v="2335"/>
          <ac:picMkLst>
            <pc:docMk/>
            <pc:sldMk cId="3449124855" sldId="361"/>
            <ac:picMk id="11" creationId="{03A2CA80-EA13-9536-BB6A-8276DA0BA860}"/>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Talgat Azhibekov" userId="f423d78126f372f3" providerId="Windows Live" clId="Web-{C8027315-FE13-46AE-AB93-BFAFB6DF9BC1}"/>
    <pc:docChg chg="addSld modSld addMainMaster delMainMaster">
      <pc:chgData name="Talgat Azhibekov" userId="f423d78126f372f3" providerId="Windows Live" clId="Web-{C8027315-FE13-46AE-AB93-BFAFB6DF9BC1}" dt="2023-09-17T15:13:07.112" v="750"/>
      <pc:docMkLst>
        <pc:docMk/>
      </pc:docMkLst>
      <pc:sldChg chg="modSp mod modClrScheme chgLayout">
        <pc:chgData name="Talgat Azhibekov" userId="f423d78126f372f3" providerId="Windows Live" clId="Web-{C8027315-FE13-46AE-AB93-BFAFB6DF9BC1}" dt="2023-09-17T14:58:39.870" v="679"/>
        <pc:sldMkLst>
          <pc:docMk/>
          <pc:sldMk cId="1553432724" sldId="262"/>
        </pc:sldMkLst>
        <pc:spChg chg="mod ord">
          <ac:chgData name="Talgat Azhibekov" userId="f423d78126f372f3" providerId="Windows Live" clId="Web-{C8027315-FE13-46AE-AB93-BFAFB6DF9BC1}" dt="2023-09-17T14:58:39.870" v="679"/>
          <ac:spMkLst>
            <pc:docMk/>
            <pc:sldMk cId="1553432724" sldId="262"/>
            <ac:spMk id="4" creationId="{B892CF01-5F8F-9D43-96B9-A581954BA94A}"/>
          </ac:spMkLst>
        </pc:spChg>
        <pc:spChg chg="mod">
          <ac:chgData name="Talgat Azhibekov" userId="f423d78126f372f3" providerId="Windows Live" clId="Web-{C8027315-FE13-46AE-AB93-BFAFB6DF9BC1}" dt="2023-09-17T11:36:10.923" v="447" actId="20577"/>
          <ac:spMkLst>
            <pc:docMk/>
            <pc:sldMk cId="1553432724" sldId="262"/>
            <ac:spMk id="7" creationId="{0BFEC426-B615-E549-83E5-140FD588BC64}"/>
          </ac:spMkLst>
        </pc:spChg>
      </pc:sldChg>
      <pc:sldChg chg="addSp delSp modSp mod setBg modClrScheme delDesignElem chgLayout">
        <pc:chgData name="Talgat Azhibekov" userId="f423d78126f372f3" providerId="Windows Live" clId="Web-{C8027315-FE13-46AE-AB93-BFAFB6DF9BC1}" dt="2023-09-17T14:59:01.058" v="680"/>
        <pc:sldMkLst>
          <pc:docMk/>
          <pc:sldMk cId="3288665831" sldId="263"/>
        </pc:sldMkLst>
        <pc:spChg chg="mod ord">
          <ac:chgData name="Talgat Azhibekov" userId="f423d78126f372f3" providerId="Windows Live" clId="Web-{C8027315-FE13-46AE-AB93-BFAFB6DF9BC1}" dt="2023-09-17T14:59:01.058" v="680"/>
          <ac:spMkLst>
            <pc:docMk/>
            <pc:sldMk cId="3288665831" sldId="263"/>
            <ac:spMk id="5" creationId="{1B07C49E-AFFC-EC46-8930-E4D428F5F943}"/>
          </ac:spMkLst>
        </pc:spChg>
        <pc:spChg chg="mod ord">
          <ac:chgData name="Talgat Azhibekov" userId="f423d78126f372f3" providerId="Windows Live" clId="Web-{C8027315-FE13-46AE-AB93-BFAFB6DF9BC1}" dt="2023-09-17T14:59:01.058" v="680"/>
          <ac:spMkLst>
            <pc:docMk/>
            <pc:sldMk cId="3288665831" sldId="263"/>
            <ac:spMk id="6" creationId="{772D0411-8FF8-C540-84AE-DBA0703D368C}"/>
          </ac:spMkLst>
        </pc:spChg>
        <pc:spChg chg="mod">
          <ac:chgData name="Talgat Azhibekov" userId="f423d78126f372f3" providerId="Windows Live" clId="Web-{C8027315-FE13-46AE-AB93-BFAFB6DF9BC1}" dt="2023-09-17T14:59:01.058" v="680"/>
          <ac:spMkLst>
            <pc:docMk/>
            <pc:sldMk cId="3288665831" sldId="263"/>
            <ac:spMk id="12" creationId="{D77AC1D2-8B41-4A7A-88CF-41E6B7D8C98D}"/>
          </ac:spMkLst>
        </pc:spChg>
        <pc:spChg chg="add">
          <ac:chgData name="Talgat Azhibekov" userId="f423d78126f372f3" providerId="Windows Live" clId="Web-{C8027315-FE13-46AE-AB93-BFAFB6DF9BC1}" dt="2023-09-17T14:59:01.058" v="680"/>
          <ac:spMkLst>
            <pc:docMk/>
            <pc:sldMk cId="3288665831" sldId="263"/>
            <ac:spMk id="15" creationId="{50E53EDA-3B94-4F6B-9E86-D3BB9EBB9616}"/>
          </ac:spMkLst>
        </pc:spChg>
        <pc:spChg chg="add del">
          <ac:chgData name="Talgat Azhibekov" userId="f423d78126f372f3" providerId="Windows Live" clId="Web-{C8027315-FE13-46AE-AB93-BFAFB6DF9BC1}" dt="2023-09-17T14:57:48.759" v="678"/>
          <ac:spMkLst>
            <pc:docMk/>
            <pc:sldMk cId="3288665831" sldId="263"/>
            <ac:spMk id="17" creationId="{09588DA8-065E-4F6F-8EFD-43104AB2E0CF}"/>
          </ac:spMkLst>
        </pc:spChg>
        <pc:spChg chg="add del">
          <ac:chgData name="Talgat Azhibekov" userId="f423d78126f372f3" providerId="Windows Live" clId="Web-{C8027315-FE13-46AE-AB93-BFAFB6DF9BC1}" dt="2023-09-17T14:57:48.759" v="678"/>
          <ac:spMkLst>
            <pc:docMk/>
            <pc:sldMk cId="3288665831" sldId="263"/>
            <ac:spMk id="19" creationId="{C4285719-470E-454C-AF62-8323075F1F5B}"/>
          </ac:spMkLst>
        </pc:spChg>
        <pc:spChg chg="add del">
          <ac:chgData name="Talgat Azhibekov" userId="f423d78126f372f3" providerId="Windows Live" clId="Web-{C8027315-FE13-46AE-AB93-BFAFB6DF9BC1}" dt="2023-09-17T14:57:48.759" v="678"/>
          <ac:spMkLst>
            <pc:docMk/>
            <pc:sldMk cId="3288665831" sldId="263"/>
            <ac:spMk id="21" creationId="{CD9FE4EF-C4D8-49A0-B2FF-81D8DB7D8A24}"/>
          </ac:spMkLst>
        </pc:spChg>
        <pc:spChg chg="add del">
          <ac:chgData name="Talgat Azhibekov" userId="f423d78126f372f3" providerId="Windows Live" clId="Web-{C8027315-FE13-46AE-AB93-BFAFB6DF9BC1}" dt="2023-09-17T14:57:48.759" v="678"/>
          <ac:spMkLst>
            <pc:docMk/>
            <pc:sldMk cId="3288665831" sldId="263"/>
            <ac:spMk id="23" creationId="{4300840D-0A0B-4512-BACA-B439D5B9C57C}"/>
          </ac:spMkLst>
        </pc:spChg>
        <pc:spChg chg="add del">
          <ac:chgData name="Talgat Azhibekov" userId="f423d78126f372f3" providerId="Windows Live" clId="Web-{C8027315-FE13-46AE-AB93-BFAFB6DF9BC1}" dt="2023-09-17T14:57:48.759" v="678"/>
          <ac:spMkLst>
            <pc:docMk/>
            <pc:sldMk cId="3288665831" sldId="263"/>
            <ac:spMk id="25" creationId="{D2B78728-A580-49A7-84F9-6EF6F583ADE0}"/>
          </ac:spMkLst>
        </pc:spChg>
        <pc:spChg chg="add del">
          <ac:chgData name="Talgat Azhibekov" userId="f423d78126f372f3" providerId="Windows Live" clId="Web-{C8027315-FE13-46AE-AB93-BFAFB6DF9BC1}" dt="2023-09-17T14:57:48.759" v="678"/>
          <ac:spMkLst>
            <pc:docMk/>
            <pc:sldMk cId="3288665831" sldId="263"/>
            <ac:spMk id="27" creationId="{38FAA1A1-D861-433F-88FA-1E9D6FD31D11}"/>
          </ac:spMkLst>
        </pc:spChg>
        <pc:spChg chg="add del">
          <ac:chgData name="Talgat Azhibekov" userId="f423d78126f372f3" providerId="Windows Live" clId="Web-{C8027315-FE13-46AE-AB93-BFAFB6DF9BC1}" dt="2023-09-17T14:57:48.759" v="678"/>
          <ac:spMkLst>
            <pc:docMk/>
            <pc:sldMk cId="3288665831" sldId="263"/>
            <ac:spMk id="29" creationId="{8D71EDA1-87BF-4D5D-AB79-F346FD19278A}"/>
          </ac:spMkLst>
        </pc:spChg>
        <pc:picChg chg="add">
          <ac:chgData name="Talgat Azhibekov" userId="f423d78126f372f3" providerId="Windows Live" clId="Web-{C8027315-FE13-46AE-AB93-BFAFB6DF9BC1}" dt="2023-09-17T14:59:01.058" v="680"/>
          <ac:picMkLst>
            <pc:docMk/>
            <pc:sldMk cId="3288665831" sldId="263"/>
            <ac:picMk id="14" creationId="{A17F7527-5AC0-479A-B79F-9CF463410490}"/>
          </ac:picMkLst>
        </pc:picChg>
        <pc:cxnChg chg="add">
          <ac:chgData name="Talgat Azhibekov" userId="f423d78126f372f3" providerId="Windows Live" clId="Web-{C8027315-FE13-46AE-AB93-BFAFB6DF9BC1}" dt="2023-09-17T14:59:01.058" v="680"/>
          <ac:cxnSpMkLst>
            <pc:docMk/>
            <pc:sldMk cId="3288665831" sldId="263"/>
            <ac:cxnSpMk id="16" creationId="{30EFD79F-7790-479B-B7DB-BD0D8C101DDD}"/>
          </ac:cxnSpMkLst>
        </pc:cxnChg>
      </pc:sldChg>
      <pc:sldChg chg="modSp mod modClrScheme chgLayout">
        <pc:chgData name="Talgat Azhibekov" userId="f423d78126f372f3" providerId="Windows Live" clId="Web-{C8027315-FE13-46AE-AB93-BFAFB6DF9BC1}" dt="2023-09-17T14:58:39.870" v="679"/>
        <pc:sldMkLst>
          <pc:docMk/>
          <pc:sldMk cId="2987552906" sldId="264"/>
        </pc:sldMkLst>
        <pc:spChg chg="mod ord">
          <ac:chgData name="Talgat Azhibekov" userId="f423d78126f372f3" providerId="Windows Live" clId="Web-{C8027315-FE13-46AE-AB93-BFAFB6DF9BC1}" dt="2023-09-17T14:58:39.870" v="679"/>
          <ac:spMkLst>
            <pc:docMk/>
            <pc:sldMk cId="2987552906" sldId="264"/>
            <ac:spMk id="4" creationId="{EE021CA9-7CB7-1046-8FA0-21F127C19A59}"/>
          </ac:spMkLst>
        </pc:spChg>
        <pc:spChg chg="mod ord">
          <ac:chgData name="Talgat Azhibekov" userId="f423d78126f372f3" providerId="Windows Live" clId="Web-{C8027315-FE13-46AE-AB93-BFAFB6DF9BC1}" dt="2023-09-17T14:58:39.870" v="679"/>
          <ac:spMkLst>
            <pc:docMk/>
            <pc:sldMk cId="2987552906" sldId="264"/>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1578726356" sldId="265"/>
        </pc:sldMkLst>
        <pc:spChg chg="mod ord">
          <ac:chgData name="Talgat Azhibekov" userId="f423d78126f372f3" providerId="Windows Live" clId="Web-{C8027315-FE13-46AE-AB93-BFAFB6DF9BC1}" dt="2023-09-17T14:58:39.870" v="679"/>
          <ac:spMkLst>
            <pc:docMk/>
            <pc:sldMk cId="1578726356" sldId="265"/>
            <ac:spMk id="4" creationId="{617B1B70-690D-5945-90C2-196E1304B45D}"/>
          </ac:spMkLst>
        </pc:spChg>
        <pc:spChg chg="mod ord">
          <ac:chgData name="Talgat Azhibekov" userId="f423d78126f372f3" providerId="Windows Live" clId="Web-{C8027315-FE13-46AE-AB93-BFAFB6DF9BC1}" dt="2023-09-17T14:58:39.870" v="679"/>
          <ac:spMkLst>
            <pc:docMk/>
            <pc:sldMk cId="1578726356" sldId="265"/>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779971636" sldId="266"/>
        </pc:sldMkLst>
        <pc:spChg chg="mod ord">
          <ac:chgData name="Talgat Azhibekov" userId="f423d78126f372f3" providerId="Windows Live" clId="Web-{C8027315-FE13-46AE-AB93-BFAFB6DF9BC1}" dt="2023-09-17T14:58:39.870" v="679"/>
          <ac:spMkLst>
            <pc:docMk/>
            <pc:sldMk cId="779971636" sldId="266"/>
            <ac:spMk id="4" creationId="{2C4E03D3-761E-7549-A4C6-7E585EBC4F01}"/>
          </ac:spMkLst>
        </pc:spChg>
        <pc:spChg chg="mod ord">
          <ac:chgData name="Talgat Azhibekov" userId="f423d78126f372f3" providerId="Windows Live" clId="Web-{C8027315-FE13-46AE-AB93-BFAFB6DF9BC1}" dt="2023-09-17T14:58:39.870" v="679"/>
          <ac:spMkLst>
            <pc:docMk/>
            <pc:sldMk cId="779971636" sldId="266"/>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3865605948" sldId="269"/>
        </pc:sldMkLst>
        <pc:spChg chg="mod ord">
          <ac:chgData name="Talgat Azhibekov" userId="f423d78126f372f3" providerId="Windows Live" clId="Web-{C8027315-FE13-46AE-AB93-BFAFB6DF9BC1}" dt="2023-09-17T14:58:39.870" v="679"/>
          <ac:spMkLst>
            <pc:docMk/>
            <pc:sldMk cId="3865605948" sldId="269"/>
            <ac:spMk id="3" creationId="{373827F3-F386-AA4E-80ED-D86DEF8C158D}"/>
          </ac:spMkLst>
        </pc:spChg>
        <pc:spChg chg="mod ord">
          <ac:chgData name="Talgat Azhibekov" userId="f423d78126f372f3" providerId="Windows Live" clId="Web-{C8027315-FE13-46AE-AB93-BFAFB6DF9BC1}" dt="2023-09-17T14:58:39.870" v="679"/>
          <ac:spMkLst>
            <pc:docMk/>
            <pc:sldMk cId="3865605948" sldId="269"/>
            <ac:spMk id="5" creationId="{31BF7889-073A-E045-A3F2-45D63BD0FDC0}"/>
          </ac:spMkLst>
        </pc:spChg>
      </pc:sldChg>
      <pc:sldChg chg="modSp mod modClrScheme chgLayout">
        <pc:chgData name="Talgat Azhibekov" userId="f423d78126f372f3" providerId="Windows Live" clId="Web-{C8027315-FE13-46AE-AB93-BFAFB6DF9BC1}" dt="2023-09-17T14:58:39.870" v="679"/>
        <pc:sldMkLst>
          <pc:docMk/>
          <pc:sldMk cId="2727850971" sldId="270"/>
        </pc:sldMkLst>
        <pc:spChg chg="mod ord">
          <ac:chgData name="Talgat Azhibekov" userId="f423d78126f372f3" providerId="Windows Live" clId="Web-{C8027315-FE13-46AE-AB93-BFAFB6DF9BC1}" dt="2023-09-17T14:58:39.870" v="679"/>
          <ac:spMkLst>
            <pc:docMk/>
            <pc:sldMk cId="2727850971" sldId="270"/>
            <ac:spMk id="4" creationId="{D528596A-0847-664A-9D47-5096383E5E09}"/>
          </ac:spMkLst>
        </pc:spChg>
        <pc:spChg chg="mod ord">
          <ac:chgData name="Talgat Azhibekov" userId="f423d78126f372f3" providerId="Windows Live" clId="Web-{C8027315-FE13-46AE-AB93-BFAFB6DF9BC1}" dt="2023-09-17T14:58:39.870" v="679"/>
          <ac:spMkLst>
            <pc:docMk/>
            <pc:sldMk cId="2727850971" sldId="270"/>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1630123617" sldId="274"/>
        </pc:sldMkLst>
        <pc:spChg chg="mod ord">
          <ac:chgData name="Talgat Azhibekov" userId="f423d78126f372f3" providerId="Windows Live" clId="Web-{C8027315-FE13-46AE-AB93-BFAFB6DF9BC1}" dt="2023-09-17T14:58:39.870" v="679"/>
          <ac:spMkLst>
            <pc:docMk/>
            <pc:sldMk cId="1630123617" sldId="274"/>
            <ac:spMk id="4" creationId="{8DA56319-AADE-D741-AA33-1311B7CA8C0C}"/>
          </ac:spMkLst>
        </pc:spChg>
        <pc:spChg chg="mod ord">
          <ac:chgData name="Talgat Azhibekov" userId="f423d78126f372f3" providerId="Windows Live" clId="Web-{C8027315-FE13-46AE-AB93-BFAFB6DF9BC1}" dt="2023-09-17T14:58:39.870" v="679"/>
          <ac:spMkLst>
            <pc:docMk/>
            <pc:sldMk cId="1630123617" sldId="274"/>
            <ac:spMk id="5" creationId="{28684E62-A9F8-4E7A-AB01-78893062A1B4}"/>
          </ac:spMkLst>
        </pc:spChg>
      </pc:sldChg>
      <pc:sldChg chg="modSp mod modClrScheme chgLayout">
        <pc:chgData name="Talgat Azhibekov" userId="f423d78126f372f3" providerId="Windows Live" clId="Web-{C8027315-FE13-46AE-AB93-BFAFB6DF9BC1}" dt="2023-09-17T14:58:39.870" v="679"/>
        <pc:sldMkLst>
          <pc:docMk/>
          <pc:sldMk cId="3410008520" sldId="275"/>
        </pc:sldMkLst>
        <pc:spChg chg="mod ord">
          <ac:chgData name="Talgat Azhibekov" userId="f423d78126f372f3" providerId="Windows Live" clId="Web-{C8027315-FE13-46AE-AB93-BFAFB6DF9BC1}" dt="2023-09-17T14:58:39.870" v="679"/>
          <ac:spMkLst>
            <pc:docMk/>
            <pc:sldMk cId="3410008520" sldId="275"/>
            <ac:spMk id="5" creationId="{28684E62-A9F8-4E7A-AB01-78893062A1B4}"/>
          </ac:spMkLst>
        </pc:spChg>
        <pc:spChg chg="mod ord">
          <ac:chgData name="Talgat Azhibekov" userId="f423d78126f372f3" providerId="Windows Live" clId="Web-{C8027315-FE13-46AE-AB93-BFAFB6DF9BC1}" dt="2023-09-17T14:58:39.870" v="679"/>
          <ac:spMkLst>
            <pc:docMk/>
            <pc:sldMk cId="3410008520" sldId="275"/>
            <ac:spMk id="6" creationId="{E7525D5A-386D-C541-9D42-BBDEA82289E4}"/>
          </ac:spMkLst>
        </pc:spChg>
      </pc:sldChg>
      <pc:sldChg chg="modSp mod modClrScheme chgLayout">
        <pc:chgData name="Talgat Azhibekov" userId="f423d78126f372f3" providerId="Windows Live" clId="Web-{C8027315-FE13-46AE-AB93-BFAFB6DF9BC1}" dt="2023-09-17T14:58:39.870" v="679"/>
        <pc:sldMkLst>
          <pc:docMk/>
          <pc:sldMk cId="148114319" sldId="276"/>
        </pc:sldMkLst>
        <pc:spChg chg="mod ord">
          <ac:chgData name="Talgat Azhibekov" userId="f423d78126f372f3" providerId="Windows Live" clId="Web-{C8027315-FE13-46AE-AB93-BFAFB6DF9BC1}" dt="2023-09-17T14:58:39.870" v="679"/>
          <ac:spMkLst>
            <pc:docMk/>
            <pc:sldMk cId="148114319" sldId="276"/>
            <ac:spMk id="4" creationId="{9ADB26FF-76AA-124F-92D8-C93C45D216A8}"/>
          </ac:spMkLst>
        </pc:spChg>
        <pc:spChg chg="mod ord">
          <ac:chgData name="Talgat Azhibekov" userId="f423d78126f372f3" providerId="Windows Live" clId="Web-{C8027315-FE13-46AE-AB93-BFAFB6DF9BC1}" dt="2023-09-17T14:58:39.870" v="679"/>
          <ac:spMkLst>
            <pc:docMk/>
            <pc:sldMk cId="148114319" sldId="276"/>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321008965" sldId="277"/>
        </pc:sldMkLst>
        <pc:spChg chg="mod ord">
          <ac:chgData name="Talgat Azhibekov" userId="f423d78126f372f3" providerId="Windows Live" clId="Web-{C8027315-FE13-46AE-AB93-BFAFB6DF9BC1}" dt="2023-09-17T14:58:39.870" v="679"/>
          <ac:spMkLst>
            <pc:docMk/>
            <pc:sldMk cId="321008965" sldId="277"/>
            <ac:spMk id="4" creationId="{3D45C363-925C-9E48-86B0-27D7D36E50D6}"/>
          </ac:spMkLst>
        </pc:spChg>
      </pc:sldChg>
      <pc:sldChg chg="mod modClrScheme chgLayout">
        <pc:chgData name="Talgat Azhibekov" userId="f423d78126f372f3" providerId="Windows Live" clId="Web-{C8027315-FE13-46AE-AB93-BFAFB6DF9BC1}" dt="2023-09-17T14:58:39.870" v="679"/>
        <pc:sldMkLst>
          <pc:docMk/>
          <pc:sldMk cId="178270660" sldId="284"/>
        </pc:sldMkLst>
      </pc:sldChg>
      <pc:sldChg chg="mod modClrScheme chgLayout">
        <pc:chgData name="Talgat Azhibekov" userId="f423d78126f372f3" providerId="Windows Live" clId="Web-{C8027315-FE13-46AE-AB93-BFAFB6DF9BC1}" dt="2023-09-17T14:58:39.870" v="679"/>
        <pc:sldMkLst>
          <pc:docMk/>
          <pc:sldMk cId="1290394134" sldId="288"/>
        </pc:sldMkLst>
      </pc:sldChg>
      <pc:sldChg chg="modSp mod modClrScheme chgLayout">
        <pc:chgData name="Talgat Azhibekov" userId="f423d78126f372f3" providerId="Windows Live" clId="Web-{C8027315-FE13-46AE-AB93-BFAFB6DF9BC1}" dt="2023-09-17T14:58:39.870" v="679"/>
        <pc:sldMkLst>
          <pc:docMk/>
          <pc:sldMk cId="2459446073" sldId="289"/>
        </pc:sldMkLst>
        <pc:spChg chg="mod ord">
          <ac:chgData name="Talgat Azhibekov" userId="f423d78126f372f3" providerId="Windows Live" clId="Web-{C8027315-FE13-46AE-AB93-BFAFB6DF9BC1}" dt="2023-09-17T14:58:39.870" v="679"/>
          <ac:spMkLst>
            <pc:docMk/>
            <pc:sldMk cId="2459446073" sldId="289"/>
            <ac:spMk id="4" creationId="{336C985E-BCEF-DD49-BB47-C4649A79F0D8}"/>
          </ac:spMkLst>
        </pc:spChg>
        <pc:spChg chg="mod ord">
          <ac:chgData name="Talgat Azhibekov" userId="f423d78126f372f3" providerId="Windows Live" clId="Web-{C8027315-FE13-46AE-AB93-BFAFB6DF9BC1}" dt="2023-09-17T14:58:39.870" v="679"/>
          <ac:spMkLst>
            <pc:docMk/>
            <pc:sldMk cId="2459446073" sldId="289"/>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1813711241" sldId="293"/>
        </pc:sldMkLst>
        <pc:spChg chg="mod ord">
          <ac:chgData name="Talgat Azhibekov" userId="f423d78126f372f3" providerId="Windows Live" clId="Web-{C8027315-FE13-46AE-AB93-BFAFB6DF9BC1}" dt="2023-09-17T14:58:39.870" v="679"/>
          <ac:spMkLst>
            <pc:docMk/>
            <pc:sldMk cId="1813711241" sldId="293"/>
            <ac:spMk id="4" creationId="{8F1B08F2-C4AD-A440-BB78-A0625E28887A}"/>
          </ac:spMkLst>
        </pc:spChg>
        <pc:spChg chg="mod ord">
          <ac:chgData name="Talgat Azhibekov" userId="f423d78126f372f3" providerId="Windows Live" clId="Web-{C8027315-FE13-46AE-AB93-BFAFB6DF9BC1}" dt="2023-09-17T14:58:39.870" v="679"/>
          <ac:spMkLst>
            <pc:docMk/>
            <pc:sldMk cId="1813711241" sldId="293"/>
            <ac:spMk id="5" creationId="{1B07C49E-AFFC-EC46-8930-E4D428F5F943}"/>
          </ac:spMkLst>
        </pc:spChg>
      </pc:sldChg>
      <pc:sldChg chg="mod modClrScheme chgLayout">
        <pc:chgData name="Talgat Azhibekov" userId="f423d78126f372f3" providerId="Windows Live" clId="Web-{C8027315-FE13-46AE-AB93-BFAFB6DF9BC1}" dt="2023-09-17T14:58:39.870" v="679"/>
        <pc:sldMkLst>
          <pc:docMk/>
          <pc:sldMk cId="1023352497" sldId="294"/>
        </pc:sldMkLst>
      </pc:sldChg>
      <pc:sldChg chg="modSp mod modClrScheme chgLayout">
        <pc:chgData name="Talgat Azhibekov" userId="f423d78126f372f3" providerId="Windows Live" clId="Web-{C8027315-FE13-46AE-AB93-BFAFB6DF9BC1}" dt="2023-09-17T14:58:39.870" v="679"/>
        <pc:sldMkLst>
          <pc:docMk/>
          <pc:sldMk cId="981671777" sldId="296"/>
        </pc:sldMkLst>
        <pc:spChg chg="mod ord">
          <ac:chgData name="Talgat Azhibekov" userId="f423d78126f372f3" providerId="Windows Live" clId="Web-{C8027315-FE13-46AE-AB93-BFAFB6DF9BC1}" dt="2023-09-17T14:58:39.870" v="679"/>
          <ac:spMkLst>
            <pc:docMk/>
            <pc:sldMk cId="981671777" sldId="296"/>
            <ac:spMk id="3" creationId="{8C82F32A-22A5-0046-9FAC-5295E4FA5A12}"/>
          </ac:spMkLst>
        </pc:spChg>
        <pc:spChg chg="mod ord">
          <ac:chgData name="Talgat Azhibekov" userId="f423d78126f372f3" providerId="Windows Live" clId="Web-{C8027315-FE13-46AE-AB93-BFAFB6DF9BC1}" dt="2023-09-17T14:58:39.870" v="679"/>
          <ac:spMkLst>
            <pc:docMk/>
            <pc:sldMk cId="981671777" sldId="296"/>
            <ac:spMk id="5" creationId="{85D9F803-CDBC-C74C-AF1B-2B5937D1C241}"/>
          </ac:spMkLst>
        </pc:spChg>
      </pc:sldChg>
      <pc:sldChg chg="modSp mod modClrScheme chgLayout">
        <pc:chgData name="Talgat Azhibekov" userId="f423d78126f372f3" providerId="Windows Live" clId="Web-{C8027315-FE13-46AE-AB93-BFAFB6DF9BC1}" dt="2023-09-17T14:58:39.870" v="679"/>
        <pc:sldMkLst>
          <pc:docMk/>
          <pc:sldMk cId="3093198887" sldId="298"/>
        </pc:sldMkLst>
        <pc:spChg chg="mod ord">
          <ac:chgData name="Talgat Azhibekov" userId="f423d78126f372f3" providerId="Windows Live" clId="Web-{C8027315-FE13-46AE-AB93-BFAFB6DF9BC1}" dt="2023-09-17T14:58:39.870" v="679"/>
          <ac:spMkLst>
            <pc:docMk/>
            <pc:sldMk cId="3093198887" sldId="298"/>
            <ac:spMk id="3" creationId="{DA1BF29A-91D2-784B-9589-F5A3883168D5}"/>
          </ac:spMkLst>
        </pc:spChg>
      </pc:sldChg>
      <pc:sldChg chg="modSp mod modClrScheme chgLayout">
        <pc:chgData name="Talgat Azhibekov" userId="f423d78126f372f3" providerId="Windows Live" clId="Web-{C8027315-FE13-46AE-AB93-BFAFB6DF9BC1}" dt="2023-09-17T14:58:39.870" v="679"/>
        <pc:sldMkLst>
          <pc:docMk/>
          <pc:sldMk cId="280316088" sldId="299"/>
        </pc:sldMkLst>
        <pc:spChg chg="mod ord">
          <ac:chgData name="Talgat Azhibekov" userId="f423d78126f372f3" providerId="Windows Live" clId="Web-{C8027315-FE13-46AE-AB93-BFAFB6DF9BC1}" dt="2023-09-17T14:58:39.870" v="679"/>
          <ac:spMkLst>
            <pc:docMk/>
            <pc:sldMk cId="280316088" sldId="299"/>
            <ac:spMk id="3" creationId="{AB0AB2AC-B7E6-6849-9AE9-697369407F8F}"/>
          </ac:spMkLst>
        </pc:spChg>
        <pc:spChg chg="mod ord">
          <ac:chgData name="Talgat Azhibekov" userId="f423d78126f372f3" providerId="Windows Live" clId="Web-{C8027315-FE13-46AE-AB93-BFAFB6DF9BC1}" dt="2023-09-17T14:58:39.870" v="679"/>
          <ac:spMkLst>
            <pc:docMk/>
            <pc:sldMk cId="280316088" sldId="299"/>
            <ac:spMk id="5" creationId="{1B07C49E-AFFC-EC46-8930-E4D428F5F943}"/>
          </ac:spMkLst>
        </pc:spChg>
        <pc:spChg chg="mod ord">
          <ac:chgData name="Talgat Azhibekov" userId="f423d78126f372f3" providerId="Windows Live" clId="Web-{C8027315-FE13-46AE-AB93-BFAFB6DF9BC1}" dt="2023-09-17T14:58:39.870" v="679"/>
          <ac:spMkLst>
            <pc:docMk/>
            <pc:sldMk cId="280316088" sldId="299"/>
            <ac:spMk id="6" creationId="{772D0411-8FF8-C540-84AE-DBA0703D368C}"/>
          </ac:spMkLst>
        </pc:spChg>
      </pc:sldChg>
      <pc:sldChg chg="modSp mod modClrScheme chgLayout">
        <pc:chgData name="Talgat Azhibekov" userId="f423d78126f372f3" providerId="Windows Live" clId="Web-{C8027315-FE13-46AE-AB93-BFAFB6DF9BC1}" dt="2023-09-17T14:58:39.870" v="679"/>
        <pc:sldMkLst>
          <pc:docMk/>
          <pc:sldMk cId="1385553969" sldId="302"/>
        </pc:sldMkLst>
        <pc:spChg chg="mod ord">
          <ac:chgData name="Talgat Azhibekov" userId="f423d78126f372f3" providerId="Windows Live" clId="Web-{C8027315-FE13-46AE-AB93-BFAFB6DF9BC1}" dt="2023-09-17T14:58:39.870" v="679"/>
          <ac:spMkLst>
            <pc:docMk/>
            <pc:sldMk cId="1385553969" sldId="302"/>
            <ac:spMk id="3" creationId="{AB0AB2AC-B7E6-6849-9AE9-697369407F8F}"/>
          </ac:spMkLst>
        </pc:spChg>
        <pc:spChg chg="mod ord">
          <ac:chgData name="Talgat Azhibekov" userId="f423d78126f372f3" providerId="Windows Live" clId="Web-{C8027315-FE13-46AE-AB93-BFAFB6DF9BC1}" dt="2023-09-17T14:58:39.870" v="679"/>
          <ac:spMkLst>
            <pc:docMk/>
            <pc:sldMk cId="1385553969" sldId="302"/>
            <ac:spMk id="6" creationId="{772D0411-8FF8-C540-84AE-DBA0703D368C}"/>
          </ac:spMkLst>
        </pc:spChg>
      </pc:sldChg>
      <pc:sldChg chg="modSp mod modClrScheme chgLayout">
        <pc:chgData name="Talgat Azhibekov" userId="f423d78126f372f3" providerId="Windows Live" clId="Web-{C8027315-FE13-46AE-AB93-BFAFB6DF9BC1}" dt="2023-09-17T14:58:39.870" v="679"/>
        <pc:sldMkLst>
          <pc:docMk/>
          <pc:sldMk cId="334532777" sldId="303"/>
        </pc:sldMkLst>
        <pc:spChg chg="mod ord">
          <ac:chgData name="Talgat Azhibekov" userId="f423d78126f372f3" providerId="Windows Live" clId="Web-{C8027315-FE13-46AE-AB93-BFAFB6DF9BC1}" dt="2023-09-17T14:58:39.870" v="679"/>
          <ac:spMkLst>
            <pc:docMk/>
            <pc:sldMk cId="334532777" sldId="303"/>
            <ac:spMk id="4" creationId="{9ADB26FF-76AA-124F-92D8-C93C45D216A8}"/>
          </ac:spMkLst>
        </pc:spChg>
        <pc:spChg chg="mod ord">
          <ac:chgData name="Talgat Azhibekov" userId="f423d78126f372f3" providerId="Windows Live" clId="Web-{C8027315-FE13-46AE-AB93-BFAFB6DF9BC1}" dt="2023-09-17T14:58:39.870" v="679"/>
          <ac:spMkLst>
            <pc:docMk/>
            <pc:sldMk cId="334532777" sldId="303"/>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3869789237" sldId="304"/>
        </pc:sldMkLst>
        <pc:spChg chg="mod ord">
          <ac:chgData name="Talgat Azhibekov" userId="f423d78126f372f3" providerId="Windows Live" clId="Web-{C8027315-FE13-46AE-AB93-BFAFB6DF9BC1}" dt="2023-09-17T14:58:39.870" v="679"/>
          <ac:spMkLst>
            <pc:docMk/>
            <pc:sldMk cId="3869789237" sldId="304"/>
            <ac:spMk id="3" creationId="{373827F3-F386-AA4E-80ED-D86DEF8C158D}"/>
          </ac:spMkLst>
        </pc:spChg>
        <pc:spChg chg="mod ord">
          <ac:chgData name="Talgat Azhibekov" userId="f423d78126f372f3" providerId="Windows Live" clId="Web-{C8027315-FE13-46AE-AB93-BFAFB6DF9BC1}" dt="2023-09-17T14:58:39.870" v="679"/>
          <ac:spMkLst>
            <pc:docMk/>
            <pc:sldMk cId="3869789237" sldId="304"/>
            <ac:spMk id="5" creationId="{31BF7889-073A-E045-A3F2-45D63BD0FDC0}"/>
          </ac:spMkLst>
        </pc:spChg>
      </pc:sldChg>
      <pc:sldChg chg="modSp mod modClrScheme chgLayout">
        <pc:chgData name="Talgat Azhibekov" userId="f423d78126f372f3" providerId="Windows Live" clId="Web-{C8027315-FE13-46AE-AB93-BFAFB6DF9BC1}" dt="2023-09-17T14:58:39.870" v="679"/>
        <pc:sldMkLst>
          <pc:docMk/>
          <pc:sldMk cId="80090182" sldId="305"/>
        </pc:sldMkLst>
        <pc:spChg chg="mod ord">
          <ac:chgData name="Talgat Azhibekov" userId="f423d78126f372f3" providerId="Windows Live" clId="Web-{C8027315-FE13-46AE-AB93-BFAFB6DF9BC1}" dt="2023-09-17T14:58:39.870" v="679"/>
          <ac:spMkLst>
            <pc:docMk/>
            <pc:sldMk cId="80090182" sldId="305"/>
            <ac:spMk id="3" creationId="{373827F3-F386-AA4E-80ED-D86DEF8C158D}"/>
          </ac:spMkLst>
        </pc:spChg>
        <pc:spChg chg="mod ord">
          <ac:chgData name="Talgat Azhibekov" userId="f423d78126f372f3" providerId="Windows Live" clId="Web-{C8027315-FE13-46AE-AB93-BFAFB6DF9BC1}" dt="2023-09-17T14:58:39.870" v="679"/>
          <ac:spMkLst>
            <pc:docMk/>
            <pc:sldMk cId="80090182" sldId="305"/>
            <ac:spMk id="5" creationId="{31BF7889-073A-E045-A3F2-45D63BD0FDC0}"/>
          </ac:spMkLst>
        </pc:spChg>
      </pc:sldChg>
      <pc:sldChg chg="modSp mod modClrScheme chgLayout">
        <pc:chgData name="Talgat Azhibekov" userId="f423d78126f372f3" providerId="Windows Live" clId="Web-{C8027315-FE13-46AE-AB93-BFAFB6DF9BC1}" dt="2023-09-17T14:58:39.870" v="679"/>
        <pc:sldMkLst>
          <pc:docMk/>
          <pc:sldMk cId="3145340593" sldId="306"/>
        </pc:sldMkLst>
        <pc:spChg chg="mod ord">
          <ac:chgData name="Talgat Azhibekov" userId="f423d78126f372f3" providerId="Windows Live" clId="Web-{C8027315-FE13-46AE-AB93-BFAFB6DF9BC1}" dt="2023-09-17T14:58:39.870" v="679"/>
          <ac:spMkLst>
            <pc:docMk/>
            <pc:sldMk cId="3145340593" sldId="306"/>
            <ac:spMk id="3" creationId="{373827F3-F386-AA4E-80ED-D86DEF8C158D}"/>
          </ac:spMkLst>
        </pc:spChg>
        <pc:spChg chg="mod ord">
          <ac:chgData name="Talgat Azhibekov" userId="f423d78126f372f3" providerId="Windows Live" clId="Web-{C8027315-FE13-46AE-AB93-BFAFB6DF9BC1}" dt="2023-09-17T14:58:39.870" v="679"/>
          <ac:spMkLst>
            <pc:docMk/>
            <pc:sldMk cId="3145340593" sldId="306"/>
            <ac:spMk id="5" creationId="{31BF7889-073A-E045-A3F2-45D63BD0FDC0}"/>
          </ac:spMkLst>
        </pc:spChg>
      </pc:sldChg>
      <pc:sldChg chg="modSp mod modClrScheme chgLayout">
        <pc:chgData name="Talgat Azhibekov" userId="f423d78126f372f3" providerId="Windows Live" clId="Web-{C8027315-FE13-46AE-AB93-BFAFB6DF9BC1}" dt="2023-09-17T14:58:39.870" v="679"/>
        <pc:sldMkLst>
          <pc:docMk/>
          <pc:sldMk cId="1106727586" sldId="307"/>
        </pc:sldMkLst>
        <pc:spChg chg="mod ord">
          <ac:chgData name="Talgat Azhibekov" userId="f423d78126f372f3" providerId="Windows Live" clId="Web-{C8027315-FE13-46AE-AB93-BFAFB6DF9BC1}" dt="2023-09-17T14:58:39.870" v="679"/>
          <ac:spMkLst>
            <pc:docMk/>
            <pc:sldMk cId="1106727586" sldId="307"/>
            <ac:spMk id="3" creationId="{373827F3-F386-AA4E-80ED-D86DEF8C158D}"/>
          </ac:spMkLst>
        </pc:spChg>
        <pc:spChg chg="mod ord">
          <ac:chgData name="Talgat Azhibekov" userId="f423d78126f372f3" providerId="Windows Live" clId="Web-{C8027315-FE13-46AE-AB93-BFAFB6DF9BC1}" dt="2023-09-17T14:58:39.870" v="679"/>
          <ac:spMkLst>
            <pc:docMk/>
            <pc:sldMk cId="1106727586" sldId="307"/>
            <ac:spMk id="5" creationId="{31BF7889-073A-E045-A3F2-45D63BD0FDC0}"/>
          </ac:spMkLst>
        </pc:spChg>
      </pc:sldChg>
      <pc:sldChg chg="modSp mod modClrScheme chgLayout">
        <pc:chgData name="Talgat Azhibekov" userId="f423d78126f372f3" providerId="Windows Live" clId="Web-{C8027315-FE13-46AE-AB93-BFAFB6DF9BC1}" dt="2023-09-17T14:58:39.870" v="679"/>
        <pc:sldMkLst>
          <pc:docMk/>
          <pc:sldMk cId="706594483" sldId="308"/>
        </pc:sldMkLst>
        <pc:spChg chg="mod ord">
          <ac:chgData name="Talgat Azhibekov" userId="f423d78126f372f3" providerId="Windows Live" clId="Web-{C8027315-FE13-46AE-AB93-BFAFB6DF9BC1}" dt="2023-09-17T14:58:39.870" v="679"/>
          <ac:spMkLst>
            <pc:docMk/>
            <pc:sldMk cId="706594483" sldId="308"/>
            <ac:spMk id="3" creationId="{373827F3-F386-AA4E-80ED-D86DEF8C158D}"/>
          </ac:spMkLst>
        </pc:spChg>
        <pc:spChg chg="mod ord">
          <ac:chgData name="Talgat Azhibekov" userId="f423d78126f372f3" providerId="Windows Live" clId="Web-{C8027315-FE13-46AE-AB93-BFAFB6DF9BC1}" dt="2023-09-17T14:58:39.870" v="679"/>
          <ac:spMkLst>
            <pc:docMk/>
            <pc:sldMk cId="706594483" sldId="308"/>
            <ac:spMk id="5" creationId="{31BF7889-073A-E045-A3F2-45D63BD0FDC0}"/>
          </ac:spMkLst>
        </pc:spChg>
      </pc:sldChg>
      <pc:sldChg chg="modSp mod modClrScheme chgLayout">
        <pc:chgData name="Talgat Azhibekov" userId="f423d78126f372f3" providerId="Windows Live" clId="Web-{C8027315-FE13-46AE-AB93-BFAFB6DF9BC1}" dt="2023-09-17T14:58:39.870" v="679"/>
        <pc:sldMkLst>
          <pc:docMk/>
          <pc:sldMk cId="1794738657" sldId="309"/>
        </pc:sldMkLst>
        <pc:spChg chg="mod ord">
          <ac:chgData name="Talgat Azhibekov" userId="f423d78126f372f3" providerId="Windows Live" clId="Web-{C8027315-FE13-46AE-AB93-BFAFB6DF9BC1}" dt="2023-09-17T14:58:39.870" v="679"/>
          <ac:spMkLst>
            <pc:docMk/>
            <pc:sldMk cId="1794738657" sldId="309"/>
            <ac:spMk id="4" creationId="{D528596A-0847-664A-9D47-5096383E5E09}"/>
          </ac:spMkLst>
        </pc:spChg>
        <pc:spChg chg="mod ord">
          <ac:chgData name="Talgat Azhibekov" userId="f423d78126f372f3" providerId="Windows Live" clId="Web-{C8027315-FE13-46AE-AB93-BFAFB6DF9BC1}" dt="2023-09-17T14:58:39.870" v="679"/>
          <ac:spMkLst>
            <pc:docMk/>
            <pc:sldMk cId="1794738657" sldId="309"/>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4010014743" sldId="310"/>
        </pc:sldMkLst>
        <pc:spChg chg="mod ord">
          <ac:chgData name="Talgat Azhibekov" userId="f423d78126f372f3" providerId="Windows Live" clId="Web-{C8027315-FE13-46AE-AB93-BFAFB6DF9BC1}" dt="2023-09-17T14:58:39.870" v="679"/>
          <ac:spMkLst>
            <pc:docMk/>
            <pc:sldMk cId="4010014743" sldId="310"/>
            <ac:spMk id="4" creationId="{D528596A-0847-664A-9D47-5096383E5E09}"/>
          </ac:spMkLst>
        </pc:spChg>
        <pc:spChg chg="mod ord">
          <ac:chgData name="Talgat Azhibekov" userId="f423d78126f372f3" providerId="Windows Live" clId="Web-{C8027315-FE13-46AE-AB93-BFAFB6DF9BC1}" dt="2023-09-17T14:58:39.870" v="679"/>
          <ac:spMkLst>
            <pc:docMk/>
            <pc:sldMk cId="4010014743" sldId="310"/>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2735560525" sldId="311"/>
        </pc:sldMkLst>
        <pc:spChg chg="mod ord">
          <ac:chgData name="Talgat Azhibekov" userId="f423d78126f372f3" providerId="Windows Live" clId="Web-{C8027315-FE13-46AE-AB93-BFAFB6DF9BC1}" dt="2023-09-17T14:58:39.870" v="679"/>
          <ac:spMkLst>
            <pc:docMk/>
            <pc:sldMk cId="2735560525" sldId="311"/>
            <ac:spMk id="4" creationId="{D528596A-0847-664A-9D47-5096383E5E09}"/>
          </ac:spMkLst>
        </pc:spChg>
        <pc:spChg chg="mod ord">
          <ac:chgData name="Talgat Azhibekov" userId="f423d78126f372f3" providerId="Windows Live" clId="Web-{C8027315-FE13-46AE-AB93-BFAFB6DF9BC1}" dt="2023-09-17T14:58:39.870" v="679"/>
          <ac:spMkLst>
            <pc:docMk/>
            <pc:sldMk cId="2735560525" sldId="311"/>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1434679925" sldId="312"/>
        </pc:sldMkLst>
        <pc:spChg chg="mod ord">
          <ac:chgData name="Talgat Azhibekov" userId="f423d78126f372f3" providerId="Windows Live" clId="Web-{C8027315-FE13-46AE-AB93-BFAFB6DF9BC1}" dt="2023-09-17T14:58:39.870" v="679"/>
          <ac:spMkLst>
            <pc:docMk/>
            <pc:sldMk cId="1434679925" sldId="312"/>
            <ac:spMk id="4" creationId="{D528596A-0847-664A-9D47-5096383E5E09}"/>
          </ac:spMkLst>
        </pc:spChg>
        <pc:spChg chg="mod ord">
          <ac:chgData name="Talgat Azhibekov" userId="f423d78126f372f3" providerId="Windows Live" clId="Web-{C8027315-FE13-46AE-AB93-BFAFB6DF9BC1}" dt="2023-09-17T14:58:39.870" v="679"/>
          <ac:spMkLst>
            <pc:docMk/>
            <pc:sldMk cId="1434679925" sldId="312"/>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1756972646" sldId="313"/>
        </pc:sldMkLst>
        <pc:spChg chg="mod ord">
          <ac:chgData name="Talgat Azhibekov" userId="f423d78126f372f3" providerId="Windows Live" clId="Web-{C8027315-FE13-46AE-AB93-BFAFB6DF9BC1}" dt="2023-09-17T14:58:39.870" v="679"/>
          <ac:spMkLst>
            <pc:docMk/>
            <pc:sldMk cId="1756972646" sldId="313"/>
            <ac:spMk id="4" creationId="{D528596A-0847-664A-9D47-5096383E5E09}"/>
          </ac:spMkLst>
        </pc:spChg>
        <pc:spChg chg="mod ord">
          <ac:chgData name="Talgat Azhibekov" userId="f423d78126f372f3" providerId="Windows Live" clId="Web-{C8027315-FE13-46AE-AB93-BFAFB6DF9BC1}" dt="2023-09-17T14:58:39.870" v="679"/>
          <ac:spMkLst>
            <pc:docMk/>
            <pc:sldMk cId="1756972646" sldId="313"/>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639399535" sldId="314"/>
        </pc:sldMkLst>
        <pc:spChg chg="mod ord">
          <ac:chgData name="Talgat Azhibekov" userId="f423d78126f372f3" providerId="Windows Live" clId="Web-{C8027315-FE13-46AE-AB93-BFAFB6DF9BC1}" dt="2023-09-17T14:58:39.870" v="679"/>
          <ac:spMkLst>
            <pc:docMk/>
            <pc:sldMk cId="639399535" sldId="314"/>
            <ac:spMk id="4" creationId="{D528596A-0847-664A-9D47-5096383E5E09}"/>
          </ac:spMkLst>
        </pc:spChg>
        <pc:spChg chg="mod ord">
          <ac:chgData name="Talgat Azhibekov" userId="f423d78126f372f3" providerId="Windows Live" clId="Web-{C8027315-FE13-46AE-AB93-BFAFB6DF9BC1}" dt="2023-09-17T14:58:39.870" v="679"/>
          <ac:spMkLst>
            <pc:docMk/>
            <pc:sldMk cId="639399535" sldId="314"/>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3566646398" sldId="315"/>
        </pc:sldMkLst>
        <pc:spChg chg="mod ord">
          <ac:chgData name="Talgat Azhibekov" userId="f423d78126f372f3" providerId="Windows Live" clId="Web-{C8027315-FE13-46AE-AB93-BFAFB6DF9BC1}" dt="2023-09-17T14:58:39.870" v="679"/>
          <ac:spMkLst>
            <pc:docMk/>
            <pc:sldMk cId="3566646398" sldId="315"/>
            <ac:spMk id="4" creationId="{D528596A-0847-664A-9D47-5096383E5E09}"/>
          </ac:spMkLst>
        </pc:spChg>
        <pc:spChg chg="mod ord">
          <ac:chgData name="Talgat Azhibekov" userId="f423d78126f372f3" providerId="Windows Live" clId="Web-{C8027315-FE13-46AE-AB93-BFAFB6DF9BC1}" dt="2023-09-17T14:58:39.870" v="679"/>
          <ac:spMkLst>
            <pc:docMk/>
            <pc:sldMk cId="3566646398" sldId="315"/>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1398439132" sldId="316"/>
        </pc:sldMkLst>
        <pc:spChg chg="mod ord">
          <ac:chgData name="Talgat Azhibekov" userId="f423d78126f372f3" providerId="Windows Live" clId="Web-{C8027315-FE13-46AE-AB93-BFAFB6DF9BC1}" dt="2023-09-17T14:58:39.870" v="679"/>
          <ac:spMkLst>
            <pc:docMk/>
            <pc:sldMk cId="1398439132" sldId="316"/>
            <ac:spMk id="4" creationId="{D528596A-0847-664A-9D47-5096383E5E09}"/>
          </ac:spMkLst>
        </pc:spChg>
        <pc:spChg chg="mod ord">
          <ac:chgData name="Talgat Azhibekov" userId="f423d78126f372f3" providerId="Windows Live" clId="Web-{C8027315-FE13-46AE-AB93-BFAFB6DF9BC1}" dt="2023-09-17T14:58:39.870" v="679"/>
          <ac:spMkLst>
            <pc:docMk/>
            <pc:sldMk cId="1398439132" sldId="316"/>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3975168428" sldId="317"/>
        </pc:sldMkLst>
        <pc:spChg chg="mod ord">
          <ac:chgData name="Talgat Azhibekov" userId="f423d78126f372f3" providerId="Windows Live" clId="Web-{C8027315-FE13-46AE-AB93-BFAFB6DF9BC1}" dt="2023-09-17T14:58:39.870" v="679"/>
          <ac:spMkLst>
            <pc:docMk/>
            <pc:sldMk cId="3975168428" sldId="317"/>
            <ac:spMk id="4" creationId="{D528596A-0847-664A-9D47-5096383E5E09}"/>
          </ac:spMkLst>
        </pc:spChg>
        <pc:spChg chg="mod ord">
          <ac:chgData name="Talgat Azhibekov" userId="f423d78126f372f3" providerId="Windows Live" clId="Web-{C8027315-FE13-46AE-AB93-BFAFB6DF9BC1}" dt="2023-09-17T14:58:39.870" v="679"/>
          <ac:spMkLst>
            <pc:docMk/>
            <pc:sldMk cId="3975168428" sldId="317"/>
            <ac:spMk id="5" creationId="{1B07C49E-AFFC-EC46-8930-E4D428F5F943}"/>
          </ac:spMkLst>
        </pc:spChg>
      </pc:sldChg>
      <pc:sldChg chg="modSp mod modClrScheme chgLayout">
        <pc:chgData name="Talgat Azhibekov" userId="f423d78126f372f3" providerId="Windows Live" clId="Web-{C8027315-FE13-46AE-AB93-BFAFB6DF9BC1}" dt="2023-09-17T14:58:39.870" v="679"/>
        <pc:sldMkLst>
          <pc:docMk/>
          <pc:sldMk cId="239597884" sldId="318"/>
        </pc:sldMkLst>
        <pc:spChg chg="mod ord">
          <ac:chgData name="Talgat Azhibekov" userId="f423d78126f372f3" providerId="Windows Live" clId="Web-{C8027315-FE13-46AE-AB93-BFAFB6DF9BC1}" dt="2023-09-17T14:58:39.870" v="679"/>
          <ac:spMkLst>
            <pc:docMk/>
            <pc:sldMk cId="239597884" sldId="318"/>
            <ac:spMk id="3" creationId="{8C82F32A-22A5-0046-9FAC-5295E4FA5A12}"/>
          </ac:spMkLst>
        </pc:spChg>
        <pc:spChg chg="mod ord">
          <ac:chgData name="Talgat Azhibekov" userId="f423d78126f372f3" providerId="Windows Live" clId="Web-{C8027315-FE13-46AE-AB93-BFAFB6DF9BC1}" dt="2023-09-17T14:58:39.870" v="679"/>
          <ac:spMkLst>
            <pc:docMk/>
            <pc:sldMk cId="239597884" sldId="318"/>
            <ac:spMk id="5" creationId="{85D9F803-CDBC-C74C-AF1B-2B5937D1C241}"/>
          </ac:spMkLst>
        </pc:spChg>
      </pc:sldChg>
      <pc:sldChg chg="modSp mod modClrScheme chgLayout">
        <pc:chgData name="Talgat Azhibekov" userId="f423d78126f372f3" providerId="Windows Live" clId="Web-{C8027315-FE13-46AE-AB93-BFAFB6DF9BC1}" dt="2023-09-17T14:58:39.870" v="679"/>
        <pc:sldMkLst>
          <pc:docMk/>
          <pc:sldMk cId="232499080" sldId="319"/>
        </pc:sldMkLst>
        <pc:spChg chg="mod ord">
          <ac:chgData name="Talgat Azhibekov" userId="f423d78126f372f3" providerId="Windows Live" clId="Web-{C8027315-FE13-46AE-AB93-BFAFB6DF9BC1}" dt="2023-09-17T14:58:39.870" v="679"/>
          <ac:spMkLst>
            <pc:docMk/>
            <pc:sldMk cId="232499080" sldId="319"/>
            <ac:spMk id="3" creationId="{8C82F32A-22A5-0046-9FAC-5295E4FA5A12}"/>
          </ac:spMkLst>
        </pc:spChg>
        <pc:spChg chg="mod ord">
          <ac:chgData name="Talgat Azhibekov" userId="f423d78126f372f3" providerId="Windows Live" clId="Web-{C8027315-FE13-46AE-AB93-BFAFB6DF9BC1}" dt="2023-09-17T14:58:39.870" v="679"/>
          <ac:spMkLst>
            <pc:docMk/>
            <pc:sldMk cId="232499080" sldId="319"/>
            <ac:spMk id="5" creationId="{85D9F803-CDBC-C74C-AF1B-2B5937D1C241}"/>
          </ac:spMkLst>
        </pc:spChg>
      </pc:sldChg>
      <pc:sldChg chg="modSp mod modClrScheme chgLayout">
        <pc:chgData name="Talgat Azhibekov" userId="f423d78126f372f3" providerId="Windows Live" clId="Web-{C8027315-FE13-46AE-AB93-BFAFB6DF9BC1}" dt="2023-09-17T14:58:39.870" v="679"/>
        <pc:sldMkLst>
          <pc:docMk/>
          <pc:sldMk cId="3645034231" sldId="320"/>
        </pc:sldMkLst>
        <pc:spChg chg="mod ord">
          <ac:chgData name="Talgat Azhibekov" userId="f423d78126f372f3" providerId="Windows Live" clId="Web-{C8027315-FE13-46AE-AB93-BFAFB6DF9BC1}" dt="2023-09-17T14:58:39.870" v="679"/>
          <ac:spMkLst>
            <pc:docMk/>
            <pc:sldMk cId="3645034231" sldId="320"/>
            <ac:spMk id="4" creationId="{336C985E-BCEF-DD49-BB47-C4649A79F0D8}"/>
          </ac:spMkLst>
        </pc:spChg>
        <pc:spChg chg="mod ord">
          <ac:chgData name="Talgat Azhibekov" userId="f423d78126f372f3" providerId="Windows Live" clId="Web-{C8027315-FE13-46AE-AB93-BFAFB6DF9BC1}" dt="2023-09-17T14:58:39.870" v="679"/>
          <ac:spMkLst>
            <pc:docMk/>
            <pc:sldMk cId="3645034231" sldId="320"/>
            <ac:spMk id="5" creationId="{1B07C49E-AFFC-EC46-8930-E4D428F5F943}"/>
          </ac:spMkLst>
        </pc:spChg>
      </pc:sldChg>
      <pc:sldChg chg="mod modClrScheme chgLayout">
        <pc:chgData name="Talgat Azhibekov" userId="f423d78126f372f3" providerId="Windows Live" clId="Web-{C8027315-FE13-46AE-AB93-BFAFB6DF9BC1}" dt="2023-09-17T14:58:39.870" v="679"/>
        <pc:sldMkLst>
          <pc:docMk/>
          <pc:sldMk cId="733461713" sldId="321"/>
        </pc:sldMkLst>
      </pc:sldChg>
      <pc:sldChg chg="modSp mod modClrScheme chgLayout">
        <pc:chgData name="Talgat Azhibekov" userId="f423d78126f372f3" providerId="Windows Live" clId="Web-{C8027315-FE13-46AE-AB93-BFAFB6DF9BC1}" dt="2023-09-17T14:58:39.870" v="679"/>
        <pc:sldMkLst>
          <pc:docMk/>
          <pc:sldMk cId="700132931" sldId="322"/>
        </pc:sldMkLst>
        <pc:spChg chg="mod ord">
          <ac:chgData name="Talgat Azhibekov" userId="f423d78126f372f3" providerId="Windows Live" clId="Web-{C8027315-FE13-46AE-AB93-BFAFB6DF9BC1}" dt="2023-09-17T14:58:39.870" v="679"/>
          <ac:spMkLst>
            <pc:docMk/>
            <pc:sldMk cId="700132931" sldId="322"/>
            <ac:spMk id="3" creationId="{8C82F32A-22A5-0046-9FAC-5295E4FA5A12}"/>
          </ac:spMkLst>
        </pc:spChg>
        <pc:spChg chg="mod ord">
          <ac:chgData name="Talgat Azhibekov" userId="f423d78126f372f3" providerId="Windows Live" clId="Web-{C8027315-FE13-46AE-AB93-BFAFB6DF9BC1}" dt="2023-09-17T14:58:39.870" v="679"/>
          <ac:spMkLst>
            <pc:docMk/>
            <pc:sldMk cId="700132931" sldId="322"/>
            <ac:spMk id="5" creationId="{85D9F803-CDBC-C74C-AF1B-2B5937D1C241}"/>
          </ac:spMkLst>
        </pc:spChg>
      </pc:sldChg>
      <pc:sldChg chg="modSp mod modClrScheme chgLayout">
        <pc:chgData name="Talgat Azhibekov" userId="f423d78126f372f3" providerId="Windows Live" clId="Web-{C8027315-FE13-46AE-AB93-BFAFB6DF9BC1}" dt="2023-09-17T14:58:39.870" v="679"/>
        <pc:sldMkLst>
          <pc:docMk/>
          <pc:sldMk cId="1866160706" sldId="323"/>
        </pc:sldMkLst>
        <pc:spChg chg="mod ord">
          <ac:chgData name="Talgat Azhibekov" userId="f423d78126f372f3" providerId="Windows Live" clId="Web-{C8027315-FE13-46AE-AB93-BFAFB6DF9BC1}" dt="2023-09-17T14:58:39.870" v="679"/>
          <ac:spMkLst>
            <pc:docMk/>
            <pc:sldMk cId="1866160706" sldId="323"/>
            <ac:spMk id="3" creationId="{8C82F32A-22A5-0046-9FAC-5295E4FA5A12}"/>
          </ac:spMkLst>
        </pc:spChg>
        <pc:spChg chg="mod ord">
          <ac:chgData name="Talgat Azhibekov" userId="f423d78126f372f3" providerId="Windows Live" clId="Web-{C8027315-FE13-46AE-AB93-BFAFB6DF9BC1}" dt="2023-09-17T14:58:39.870" v="679"/>
          <ac:spMkLst>
            <pc:docMk/>
            <pc:sldMk cId="1866160706" sldId="323"/>
            <ac:spMk id="5" creationId="{85D9F803-CDBC-C74C-AF1B-2B5937D1C241}"/>
          </ac:spMkLst>
        </pc:spChg>
      </pc:sldChg>
      <pc:sldChg chg="modSp mod modClrScheme chgLayout">
        <pc:chgData name="Talgat Azhibekov" userId="f423d78126f372f3" providerId="Windows Live" clId="Web-{C8027315-FE13-46AE-AB93-BFAFB6DF9BC1}" dt="2023-09-17T14:58:39.870" v="679"/>
        <pc:sldMkLst>
          <pc:docMk/>
          <pc:sldMk cId="252359608" sldId="324"/>
        </pc:sldMkLst>
        <pc:spChg chg="mod ord">
          <ac:chgData name="Talgat Azhibekov" userId="f423d78126f372f3" providerId="Windows Live" clId="Web-{C8027315-FE13-46AE-AB93-BFAFB6DF9BC1}" dt="2023-09-17T14:58:39.870" v="679"/>
          <ac:spMkLst>
            <pc:docMk/>
            <pc:sldMk cId="252359608" sldId="324"/>
            <ac:spMk id="3" creationId="{8C82F32A-22A5-0046-9FAC-5295E4FA5A12}"/>
          </ac:spMkLst>
        </pc:spChg>
        <pc:spChg chg="mod ord">
          <ac:chgData name="Talgat Azhibekov" userId="f423d78126f372f3" providerId="Windows Live" clId="Web-{C8027315-FE13-46AE-AB93-BFAFB6DF9BC1}" dt="2023-09-17T14:58:39.870" v="679"/>
          <ac:spMkLst>
            <pc:docMk/>
            <pc:sldMk cId="252359608" sldId="324"/>
            <ac:spMk id="5" creationId="{85D9F803-CDBC-C74C-AF1B-2B5937D1C241}"/>
          </ac:spMkLst>
        </pc:spChg>
      </pc:sldChg>
      <pc:sldChg chg="modSp mod modClrScheme chgLayout">
        <pc:chgData name="Talgat Azhibekov" userId="f423d78126f372f3" providerId="Windows Live" clId="Web-{C8027315-FE13-46AE-AB93-BFAFB6DF9BC1}" dt="2023-09-17T14:58:39.870" v="679"/>
        <pc:sldMkLst>
          <pc:docMk/>
          <pc:sldMk cId="1277611629" sldId="327"/>
        </pc:sldMkLst>
        <pc:spChg chg="mod">
          <ac:chgData name="Talgat Azhibekov" userId="f423d78126f372f3" providerId="Windows Live" clId="Web-{C8027315-FE13-46AE-AB93-BFAFB6DF9BC1}" dt="2023-09-17T10:26:45.880" v="33" actId="20577"/>
          <ac:spMkLst>
            <pc:docMk/>
            <pc:sldMk cId="1277611629" sldId="327"/>
            <ac:spMk id="6" creationId="{2C36AF9D-A911-994B-90EA-013D4CDA5604}"/>
          </ac:spMkLst>
        </pc:spChg>
      </pc:sldChg>
      <pc:sldChg chg="mod modClrScheme chgLayout">
        <pc:chgData name="Talgat Azhibekov" userId="f423d78126f372f3" providerId="Windows Live" clId="Web-{C8027315-FE13-46AE-AB93-BFAFB6DF9BC1}" dt="2023-09-17T14:58:39.870" v="679"/>
        <pc:sldMkLst>
          <pc:docMk/>
          <pc:sldMk cId="661040741" sldId="329"/>
        </pc:sldMkLst>
      </pc:sldChg>
      <pc:sldChg chg="modSp mod modClrScheme chgLayout">
        <pc:chgData name="Talgat Azhibekov" userId="f423d78126f372f3" providerId="Windows Live" clId="Web-{C8027315-FE13-46AE-AB93-BFAFB6DF9BC1}" dt="2023-09-17T14:58:39.870" v="679"/>
        <pc:sldMkLst>
          <pc:docMk/>
          <pc:sldMk cId="724038033" sldId="330"/>
        </pc:sldMkLst>
        <pc:spChg chg="mod ord">
          <ac:chgData name="Talgat Azhibekov" userId="f423d78126f372f3" providerId="Windows Live" clId="Web-{C8027315-FE13-46AE-AB93-BFAFB6DF9BC1}" dt="2023-09-17T14:58:39.870" v="679"/>
          <ac:spMkLst>
            <pc:docMk/>
            <pc:sldMk cId="724038033" sldId="330"/>
            <ac:spMk id="4" creationId="{E2403FD9-22AB-4833-9FE0-E1E67C96862D}"/>
          </ac:spMkLst>
        </pc:spChg>
      </pc:sldChg>
      <pc:sldChg chg="modSp mod modClrScheme chgLayout">
        <pc:chgData name="Talgat Azhibekov" userId="f423d78126f372f3" providerId="Windows Live" clId="Web-{C8027315-FE13-46AE-AB93-BFAFB6DF9BC1}" dt="2023-09-17T14:58:39.870" v="679"/>
        <pc:sldMkLst>
          <pc:docMk/>
          <pc:sldMk cId="1980221439" sldId="331"/>
        </pc:sldMkLst>
        <pc:spChg chg="mod ord">
          <ac:chgData name="Talgat Azhibekov" userId="f423d78126f372f3" providerId="Windows Live" clId="Web-{C8027315-FE13-46AE-AB93-BFAFB6DF9BC1}" dt="2023-09-17T14:58:39.870" v="679"/>
          <ac:spMkLst>
            <pc:docMk/>
            <pc:sldMk cId="1980221439" sldId="331"/>
            <ac:spMk id="4" creationId="{E2403FD9-22AB-4833-9FE0-E1E67C96862D}"/>
          </ac:spMkLst>
        </pc:spChg>
      </pc:sldChg>
      <pc:sldChg chg="addSp delSp modSp mod setBg modClrScheme delDesignElem chgLayout">
        <pc:chgData name="Talgat Azhibekov" userId="f423d78126f372f3" providerId="Windows Live" clId="Web-{C8027315-FE13-46AE-AB93-BFAFB6DF9BC1}" dt="2023-09-17T14:58:39.870" v="679"/>
        <pc:sldMkLst>
          <pc:docMk/>
          <pc:sldMk cId="2560061391" sldId="332"/>
        </pc:sldMkLst>
        <pc:spChg chg="mod ord">
          <ac:chgData name="Talgat Azhibekov" userId="f423d78126f372f3" providerId="Windows Live" clId="Web-{C8027315-FE13-46AE-AB93-BFAFB6DF9BC1}" dt="2023-09-17T14:58:39.870" v="679"/>
          <ac:spMkLst>
            <pc:docMk/>
            <pc:sldMk cId="2560061391" sldId="332"/>
            <ac:spMk id="4" creationId="{E2403FD9-22AB-4833-9FE0-E1E67C96862D}"/>
          </ac:spMkLst>
        </pc:spChg>
        <pc:spChg chg="mod">
          <ac:chgData name="Talgat Azhibekov" userId="f423d78126f372f3" providerId="Windows Live" clId="Web-{C8027315-FE13-46AE-AB93-BFAFB6DF9BC1}" dt="2023-09-17T11:14:57.472" v="445" actId="20577"/>
          <ac:spMkLst>
            <pc:docMk/>
            <pc:sldMk cId="2560061391" sldId="332"/>
            <ac:spMk id="5" creationId="{8E999A1B-8752-489F-A63B-EA2F60186B52}"/>
          </ac:spMkLst>
        </pc:spChg>
        <pc:spChg chg="mod">
          <ac:chgData name="Talgat Azhibekov" userId="f423d78126f372f3" providerId="Windows Live" clId="Web-{C8027315-FE13-46AE-AB93-BFAFB6DF9BC1}" dt="2023-09-17T10:41:56.287" v="40"/>
          <ac:spMkLst>
            <pc:docMk/>
            <pc:sldMk cId="2560061391" sldId="332"/>
            <ac:spMk id="19" creationId="{6CA66F18-AF00-434A-AB3C-61097BEAE5FA}"/>
          </ac:spMkLst>
        </pc:spChg>
        <pc:spChg chg="add del">
          <ac:chgData name="Talgat Azhibekov" userId="f423d78126f372f3" providerId="Windows Live" clId="Web-{C8027315-FE13-46AE-AB93-BFAFB6DF9BC1}" dt="2023-09-17T14:57:48.759" v="678"/>
          <ac:spMkLst>
            <pc:docMk/>
            <pc:sldMk cId="2560061391" sldId="332"/>
            <ac:spMk id="24" creationId="{09588DA8-065E-4F6F-8EFD-43104AB2E0CF}"/>
          </ac:spMkLst>
        </pc:spChg>
        <pc:spChg chg="add del">
          <ac:chgData name="Talgat Azhibekov" userId="f423d78126f372f3" providerId="Windows Live" clId="Web-{C8027315-FE13-46AE-AB93-BFAFB6DF9BC1}" dt="2023-09-17T14:57:48.759" v="678"/>
          <ac:spMkLst>
            <pc:docMk/>
            <pc:sldMk cId="2560061391" sldId="332"/>
            <ac:spMk id="26" creationId="{C4285719-470E-454C-AF62-8323075F1F5B}"/>
          </ac:spMkLst>
        </pc:spChg>
        <pc:spChg chg="add del">
          <ac:chgData name="Talgat Azhibekov" userId="f423d78126f372f3" providerId="Windows Live" clId="Web-{C8027315-FE13-46AE-AB93-BFAFB6DF9BC1}" dt="2023-09-17T14:57:48.759" v="678"/>
          <ac:spMkLst>
            <pc:docMk/>
            <pc:sldMk cId="2560061391" sldId="332"/>
            <ac:spMk id="28" creationId="{CD9FE4EF-C4D8-49A0-B2FF-81D8DB7D8A24}"/>
          </ac:spMkLst>
        </pc:spChg>
        <pc:spChg chg="add del">
          <ac:chgData name="Talgat Azhibekov" userId="f423d78126f372f3" providerId="Windows Live" clId="Web-{C8027315-FE13-46AE-AB93-BFAFB6DF9BC1}" dt="2023-09-17T14:57:48.759" v="678"/>
          <ac:spMkLst>
            <pc:docMk/>
            <pc:sldMk cId="2560061391" sldId="332"/>
            <ac:spMk id="30" creationId="{4300840D-0A0B-4512-BACA-B439D5B9C57C}"/>
          </ac:spMkLst>
        </pc:spChg>
        <pc:spChg chg="add del">
          <ac:chgData name="Talgat Azhibekov" userId="f423d78126f372f3" providerId="Windows Live" clId="Web-{C8027315-FE13-46AE-AB93-BFAFB6DF9BC1}" dt="2023-09-17T14:57:48.759" v="678"/>
          <ac:spMkLst>
            <pc:docMk/>
            <pc:sldMk cId="2560061391" sldId="332"/>
            <ac:spMk id="32" creationId="{D2B78728-A580-49A7-84F9-6EF6F583ADE0}"/>
          </ac:spMkLst>
        </pc:spChg>
        <pc:spChg chg="add del">
          <ac:chgData name="Talgat Azhibekov" userId="f423d78126f372f3" providerId="Windows Live" clId="Web-{C8027315-FE13-46AE-AB93-BFAFB6DF9BC1}" dt="2023-09-17T14:57:48.759" v="678"/>
          <ac:spMkLst>
            <pc:docMk/>
            <pc:sldMk cId="2560061391" sldId="332"/>
            <ac:spMk id="34" creationId="{38FAA1A1-D861-433F-88FA-1E9D6FD31D11}"/>
          </ac:spMkLst>
        </pc:spChg>
        <pc:spChg chg="add del">
          <ac:chgData name="Talgat Azhibekov" userId="f423d78126f372f3" providerId="Windows Live" clId="Web-{C8027315-FE13-46AE-AB93-BFAFB6DF9BC1}" dt="2023-09-17T14:57:48.759" v="678"/>
          <ac:spMkLst>
            <pc:docMk/>
            <pc:sldMk cId="2560061391" sldId="332"/>
            <ac:spMk id="36" creationId="{8D71EDA1-87BF-4D5D-AB79-F346FD19278A}"/>
          </ac:spMkLst>
        </pc:spChg>
      </pc:sldChg>
      <pc:sldChg chg="addSp delSp modSp add mod replId setBg modClrScheme delDesignElem chgLayout">
        <pc:chgData name="Talgat Azhibekov" userId="f423d78126f372f3" providerId="Windows Live" clId="Web-{C8027315-FE13-46AE-AB93-BFAFB6DF9BC1}" dt="2023-09-17T15:13:07.112" v="750"/>
        <pc:sldMkLst>
          <pc:docMk/>
          <pc:sldMk cId="476114028" sldId="333"/>
        </pc:sldMkLst>
        <pc:spChg chg="del mod">
          <ac:chgData name="Talgat Azhibekov" userId="f423d78126f372f3" providerId="Windows Live" clId="Web-{C8027315-FE13-46AE-AB93-BFAFB6DF9BC1}" dt="2023-09-17T14:51:21.092" v="655"/>
          <ac:spMkLst>
            <pc:docMk/>
            <pc:sldMk cId="476114028" sldId="333"/>
            <ac:spMk id="3" creationId="{AB0AB2AC-B7E6-6849-9AE9-697369407F8F}"/>
          </ac:spMkLst>
        </pc:spChg>
        <pc:spChg chg="mod">
          <ac:chgData name="Talgat Azhibekov" userId="f423d78126f372f3" providerId="Windows Live" clId="Web-{C8027315-FE13-46AE-AB93-BFAFB6DF9BC1}" dt="2023-09-17T15:00:44.873" v="689" actId="14100"/>
          <ac:spMkLst>
            <pc:docMk/>
            <pc:sldMk cId="476114028" sldId="333"/>
            <ac:spMk id="4" creationId="{5066AA34-20EE-4A59-B343-346A8DB5667C}"/>
          </ac:spMkLst>
        </pc:spChg>
        <pc:spChg chg="del mod">
          <ac:chgData name="Talgat Azhibekov" userId="f423d78126f372f3" providerId="Windows Live" clId="Web-{C8027315-FE13-46AE-AB93-BFAFB6DF9BC1}" dt="2023-09-17T14:53:28.252" v="667"/>
          <ac:spMkLst>
            <pc:docMk/>
            <pc:sldMk cId="476114028" sldId="333"/>
            <ac:spMk id="5" creationId="{1B07C49E-AFFC-EC46-8930-E4D428F5F943}"/>
          </ac:spMkLst>
        </pc:spChg>
        <pc:spChg chg="mod ord">
          <ac:chgData name="Talgat Azhibekov" userId="f423d78126f372f3" providerId="Windows Live" clId="Web-{C8027315-FE13-46AE-AB93-BFAFB6DF9BC1}" dt="2023-09-17T14:59:41.887" v="681"/>
          <ac:spMkLst>
            <pc:docMk/>
            <pc:sldMk cId="476114028" sldId="333"/>
            <ac:spMk id="6" creationId="{772D0411-8FF8-C540-84AE-DBA0703D368C}"/>
          </ac:spMkLst>
        </pc:spChg>
        <pc:spChg chg="add del">
          <ac:chgData name="Talgat Azhibekov" userId="f423d78126f372f3" providerId="Windows Live" clId="Web-{C8027315-FE13-46AE-AB93-BFAFB6DF9BC1}" dt="2023-09-17T14:57:48.759" v="678"/>
          <ac:spMkLst>
            <pc:docMk/>
            <pc:sldMk cId="476114028" sldId="333"/>
            <ac:spMk id="131" creationId="{5A0118C5-4F8D-4CF4-BADD-53FEACC6C42A}"/>
          </ac:spMkLst>
        </pc:spChg>
        <pc:spChg chg="add del">
          <ac:chgData name="Talgat Azhibekov" userId="f423d78126f372f3" providerId="Windows Live" clId="Web-{C8027315-FE13-46AE-AB93-BFAFB6DF9BC1}" dt="2023-09-17T14:57:48.759" v="678"/>
          <ac:spMkLst>
            <pc:docMk/>
            <pc:sldMk cId="476114028" sldId="333"/>
            <ac:spMk id="133" creationId="{EAED1919-54A1-41C9-B30B-A3FF3F58E38B}"/>
          </ac:spMkLst>
        </pc:spChg>
        <pc:spChg chg="add del">
          <ac:chgData name="Talgat Azhibekov" userId="f423d78126f372f3" providerId="Windows Live" clId="Web-{C8027315-FE13-46AE-AB93-BFAFB6DF9BC1}" dt="2023-09-17T14:57:48.759" v="678"/>
          <ac:spMkLst>
            <pc:docMk/>
            <pc:sldMk cId="476114028" sldId="333"/>
            <ac:spMk id="139" creationId="{FFFEB18F-F81F-4CED-BE64-EB888A77C3B8}"/>
          </ac:spMkLst>
        </pc:spChg>
        <pc:grpChg chg="add del">
          <ac:chgData name="Talgat Azhibekov" userId="f423d78126f372f3" providerId="Windows Live" clId="Web-{C8027315-FE13-46AE-AB93-BFAFB6DF9BC1}" dt="2023-09-17T14:57:48.759" v="678"/>
          <ac:grpSpMkLst>
            <pc:docMk/>
            <pc:sldMk cId="476114028" sldId="333"/>
            <ac:grpSpMk id="135" creationId="{C4751043-2EE3-4222-9979-8E61D93DA8DC}"/>
          </ac:grpSpMkLst>
        </pc:grpChg>
        <pc:grpChg chg="add del">
          <ac:chgData name="Talgat Azhibekov" userId="f423d78126f372f3" providerId="Windows Live" clId="Web-{C8027315-FE13-46AE-AB93-BFAFB6DF9BC1}" dt="2023-09-17T14:57:48.759" v="678"/>
          <ac:grpSpMkLst>
            <pc:docMk/>
            <pc:sldMk cId="476114028" sldId="333"/>
            <ac:grpSpMk id="141" creationId="{00E015F5-1A99-4E40-BC3D-7707802996B5}"/>
          </ac:grpSpMkLst>
        </pc:grpChg>
        <pc:grpChg chg="add del">
          <ac:chgData name="Talgat Azhibekov" userId="f423d78126f372f3" providerId="Windows Live" clId="Web-{C8027315-FE13-46AE-AB93-BFAFB6DF9BC1}" dt="2023-09-17T14:57:48.759" v="678"/>
          <ac:grpSpMkLst>
            <pc:docMk/>
            <pc:sldMk cId="476114028" sldId="333"/>
            <ac:grpSpMk id="145" creationId="{5468B3A9-705E-43C3-A742-0619B0D8F2EE}"/>
          </ac:grpSpMkLst>
        </pc:grpChg>
        <pc:graphicFrameChg chg="add del mod modGraphic">
          <ac:chgData name="Talgat Azhibekov" userId="f423d78126f372f3" providerId="Windows Live" clId="Web-{C8027315-FE13-46AE-AB93-BFAFB6DF9BC1}" dt="2023-09-17T15:01:08.624" v="697"/>
          <ac:graphicFrameMkLst>
            <pc:docMk/>
            <pc:sldMk cId="476114028" sldId="333"/>
            <ac:graphicFrameMk id="2" creationId="{7A557CAC-280B-9528-EDBE-A5C81FA3380E}"/>
          </ac:graphicFrameMkLst>
        </pc:graphicFrameChg>
        <pc:graphicFrameChg chg="add del mod modGraphic">
          <ac:chgData name="Talgat Azhibekov" userId="f423d78126f372f3" providerId="Windows Live" clId="Web-{C8027315-FE13-46AE-AB93-BFAFB6DF9BC1}" dt="2023-09-17T15:02:56.236" v="706"/>
          <ac:graphicFrameMkLst>
            <pc:docMk/>
            <pc:sldMk cId="476114028" sldId="333"/>
            <ac:graphicFrameMk id="404" creationId="{3E55F4BD-847B-D5FC-9AF3-A53D6EA9C1E6}"/>
          </ac:graphicFrameMkLst>
        </pc:graphicFrameChg>
        <pc:graphicFrameChg chg="add del mod modGraphic">
          <ac:chgData name="Talgat Azhibekov" userId="f423d78126f372f3" providerId="Windows Live" clId="Web-{C8027315-FE13-46AE-AB93-BFAFB6DF9BC1}" dt="2023-09-17T15:06:46.711" v="721"/>
          <ac:graphicFrameMkLst>
            <pc:docMk/>
            <pc:sldMk cId="476114028" sldId="333"/>
            <ac:graphicFrameMk id="415" creationId="{424C651A-F3F3-DD89-94F6-9F24D99ECE82}"/>
          </ac:graphicFrameMkLst>
        </pc:graphicFrameChg>
        <pc:graphicFrameChg chg="add del mod modGraphic">
          <ac:chgData name="Talgat Azhibekov" userId="f423d78126f372f3" providerId="Windows Live" clId="Web-{C8027315-FE13-46AE-AB93-BFAFB6DF9BC1}" dt="2023-09-17T15:09:07.121" v="728"/>
          <ac:graphicFrameMkLst>
            <pc:docMk/>
            <pc:sldMk cId="476114028" sldId="333"/>
            <ac:graphicFrameMk id="529" creationId="{85B79876-6234-61A7-3A27-D6F88B67444E}"/>
          </ac:graphicFrameMkLst>
        </pc:graphicFrameChg>
        <pc:graphicFrameChg chg="add mod modGraphic">
          <ac:chgData name="Talgat Azhibekov" userId="f423d78126f372f3" providerId="Windows Live" clId="Web-{C8027315-FE13-46AE-AB93-BFAFB6DF9BC1}" dt="2023-09-17T15:13:07.112" v="750"/>
          <ac:graphicFrameMkLst>
            <pc:docMk/>
            <pc:sldMk cId="476114028" sldId="333"/>
            <ac:graphicFrameMk id="534" creationId="{47DF66F9-4790-CB12-6292-22C974C3510D}"/>
          </ac:graphicFrameMkLst>
        </pc:graphicFrameChg>
        <pc:picChg chg="add del mod ord">
          <ac:chgData name="Talgat Azhibekov" userId="f423d78126f372f3" providerId="Windows Live" clId="Web-{C8027315-FE13-46AE-AB93-BFAFB6DF9BC1}" dt="2023-09-17T15:02:29.110" v="701"/>
          <ac:picMkLst>
            <pc:docMk/>
            <pc:sldMk cId="476114028" sldId="333"/>
            <ac:picMk id="126" creationId="{C112D76B-9D29-C60B-9FAF-2037AB4C3D6E}"/>
          </ac:picMkLst>
        </pc:picChg>
        <pc:picChg chg="add">
          <ac:chgData name="Talgat Azhibekov" userId="f423d78126f372f3" providerId="Windows Live" clId="Web-{C8027315-FE13-46AE-AB93-BFAFB6DF9BC1}" dt="2023-09-17T14:59:41.887" v="681"/>
          <ac:picMkLst>
            <pc:docMk/>
            <pc:sldMk cId="476114028" sldId="333"/>
            <ac:picMk id="128" creationId="{A53ED3FC-3BE8-4F1F-BEF1-74B1C721718A}"/>
          </ac:picMkLst>
        </pc:picChg>
        <pc:picChg chg="add del mod">
          <ac:chgData name="Talgat Azhibekov" userId="f423d78126f372f3" providerId="Windows Live" clId="Web-{C8027315-FE13-46AE-AB93-BFAFB6DF9BC1}" dt="2023-09-17T15:06:09.163" v="719"/>
          <ac:picMkLst>
            <pc:docMk/>
            <pc:sldMk cId="476114028" sldId="333"/>
            <ac:picMk id="423" creationId="{11052463-083D-1803-B094-1F696F35FC0A}"/>
          </ac:picMkLst>
        </pc:picChg>
      </pc:sldChg>
      <pc:sldMasterChg chg="add del addSldLayout delSldLayout modSldLayout">
        <pc:chgData name="Talgat Azhibekov" userId="f423d78126f372f3" providerId="Windows Live" clId="Web-{C8027315-FE13-46AE-AB93-BFAFB6DF9BC1}" dt="2023-09-17T14:58:39.870" v="679"/>
        <pc:sldMasterMkLst>
          <pc:docMk/>
          <pc:sldMasterMk cId="1083007058" sldId="2147483696"/>
        </pc:sldMasterMkLst>
        <pc:sldLayoutChg chg="add del mod replId">
          <pc:chgData name="Talgat Azhibekov" userId="f423d78126f372f3" providerId="Windows Live" clId="Web-{C8027315-FE13-46AE-AB93-BFAFB6DF9BC1}" dt="2023-09-17T14:58:39.870" v="679"/>
          <pc:sldLayoutMkLst>
            <pc:docMk/>
            <pc:sldMasterMk cId="1083007058" sldId="2147483696"/>
            <pc:sldLayoutMk cId="3942555478" sldId="2147483697"/>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2735758521" sldId="2147483698"/>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1152878627" sldId="2147483699"/>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2683935688" sldId="2147483700"/>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1218245039" sldId="2147483701"/>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2476855390" sldId="2147483702"/>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1217635941" sldId="2147483703"/>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2449221112" sldId="2147483704"/>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2468908452" sldId="2147483705"/>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470230821" sldId="2147483706"/>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1487601945" sldId="2147483707"/>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4009512530" sldId="2147483708"/>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3900631937" sldId="2147483709"/>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3847729210" sldId="2147483710"/>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2705593293" sldId="2147483711"/>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2844208167" sldId="2147483712"/>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3818059789" sldId="2147483713"/>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2631264128" sldId="2147483714"/>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969190837" sldId="2147483715"/>
          </pc:sldLayoutMkLst>
        </pc:sldLayoutChg>
        <pc:sldLayoutChg chg="add del mod replId">
          <pc:chgData name="Talgat Azhibekov" userId="f423d78126f372f3" providerId="Windows Live" clId="Web-{C8027315-FE13-46AE-AB93-BFAFB6DF9BC1}" dt="2023-09-17T14:58:39.870" v="679"/>
          <pc:sldLayoutMkLst>
            <pc:docMk/>
            <pc:sldMasterMk cId="1083007058" sldId="2147483696"/>
            <pc:sldLayoutMk cId="910689410" sldId="2147483716"/>
          </pc:sldLayoutMkLst>
        </pc:sldLayoutChg>
      </pc:sldMasterChg>
      <pc:sldMasterChg chg="add addSldLayout modSldLayout">
        <pc:chgData name="Talgat Azhibekov" userId="f423d78126f372f3" providerId="Windows Live" clId="Web-{C8027315-FE13-46AE-AB93-BFAFB6DF9BC1}" dt="2023-09-17T14:58:39.870" v="679"/>
        <pc:sldMasterMkLst>
          <pc:docMk/>
          <pc:sldMasterMk cId="2912825026" sldId="2147483717"/>
        </pc:sldMasterMkLst>
        <pc:sldLayoutChg chg="add mod replId">
          <pc:chgData name="Talgat Azhibekov" userId="f423d78126f372f3" providerId="Windows Live" clId="Web-{C8027315-FE13-46AE-AB93-BFAFB6DF9BC1}" dt="2023-09-17T14:58:39.870" v="679"/>
          <pc:sldLayoutMkLst>
            <pc:docMk/>
            <pc:sldMasterMk cId="2912825026" sldId="2147483717"/>
            <pc:sldLayoutMk cId="1184283510" sldId="2147483718"/>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3840767988" sldId="2147483719"/>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1918950326" sldId="2147483720"/>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3610184923" sldId="2147483721"/>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4147495602" sldId="2147483722"/>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538317738" sldId="2147483723"/>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2094921463" sldId="2147483724"/>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2274677091" sldId="2147483725"/>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961593644" sldId="2147483726"/>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1642467998" sldId="2147483727"/>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3502926046" sldId="2147483728"/>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2427126162" sldId="2147483729"/>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1243531730" sldId="2147483730"/>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3906614026" sldId="2147483731"/>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36779331" sldId="2147483732"/>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1568669107" sldId="2147483733"/>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3886976687" sldId="2147483734"/>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3725179706" sldId="2147483735"/>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595683617" sldId="2147483736"/>
          </pc:sldLayoutMkLst>
        </pc:sldLayoutChg>
        <pc:sldLayoutChg chg="add mod replId">
          <pc:chgData name="Talgat Azhibekov" userId="f423d78126f372f3" providerId="Windows Live" clId="Web-{C8027315-FE13-46AE-AB93-BFAFB6DF9BC1}" dt="2023-09-17T14:58:39.870" v="679"/>
          <pc:sldLayoutMkLst>
            <pc:docMk/>
            <pc:sldMasterMk cId="2912825026" sldId="2147483717"/>
            <pc:sldLayoutMk cId="3967844845" sldId="2147483737"/>
          </pc:sldLayoutMkLst>
        </pc:sldLayoutChg>
      </pc:sldMaster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Talgat Azhibekov" userId="f423d78126f372f3" providerId="Windows Live" clId="Web-{FD98A6C2-2FFD-41C6-99C6-9DE7D25496C7}"/>
    <pc:docChg chg="modSld">
      <pc:chgData name="Talgat Azhibekov" userId="f423d78126f372f3" providerId="Windows Live" clId="Web-{FD98A6C2-2FFD-41C6-99C6-9DE7D25496C7}" dt="2023-09-25T04:17:49.361" v="193" actId="1076"/>
      <pc:docMkLst>
        <pc:docMk/>
      </pc:docMkLst>
      <pc:sldChg chg="addSp modSp mod setBg">
        <pc:chgData name="Talgat Azhibekov" userId="f423d78126f372f3" providerId="Windows Live" clId="Web-{FD98A6C2-2FFD-41C6-99C6-9DE7D25496C7}" dt="2023-09-25T04:17:09.891" v="192" actId="20577"/>
        <pc:sldMkLst>
          <pc:docMk/>
          <pc:sldMk cId="1553432724" sldId="262"/>
        </pc:sldMkLst>
        <pc:spChg chg="mod ord">
          <ac:chgData name="Talgat Azhibekov" userId="f423d78126f372f3" providerId="Windows Live" clId="Web-{FD98A6C2-2FFD-41C6-99C6-9DE7D25496C7}" dt="2023-09-25T03:55:25.663" v="42"/>
          <ac:spMkLst>
            <pc:docMk/>
            <pc:sldMk cId="1553432724" sldId="262"/>
            <ac:spMk id="4" creationId="{B892CF01-5F8F-9D43-96B9-A581954BA94A}"/>
          </ac:spMkLst>
        </pc:spChg>
        <pc:spChg chg="mod ord">
          <ac:chgData name="Talgat Azhibekov" userId="f423d78126f372f3" providerId="Windows Live" clId="Web-{FD98A6C2-2FFD-41C6-99C6-9DE7D25496C7}" dt="2023-09-25T04:17:09.891" v="192" actId="20577"/>
          <ac:spMkLst>
            <pc:docMk/>
            <pc:sldMk cId="1553432724" sldId="262"/>
            <ac:spMk id="7" creationId="{0BFEC426-B615-E549-83E5-140FD588BC64}"/>
          </ac:spMkLst>
        </pc:spChg>
        <pc:spChg chg="mod">
          <ac:chgData name="Talgat Azhibekov" userId="f423d78126f372f3" providerId="Windows Live" clId="Web-{FD98A6C2-2FFD-41C6-99C6-9DE7D25496C7}" dt="2023-09-25T03:55:25.663" v="42"/>
          <ac:spMkLst>
            <pc:docMk/>
            <pc:sldMk cId="1553432724" sldId="262"/>
            <ac:spMk id="13" creationId="{13C62649-0825-4926-8E2A-2EBCCFE00ECC}"/>
          </ac:spMkLst>
        </pc:spChg>
        <pc:spChg chg="add">
          <ac:chgData name="Talgat Azhibekov" userId="f423d78126f372f3" providerId="Windows Live" clId="Web-{FD98A6C2-2FFD-41C6-99C6-9DE7D25496C7}" dt="2023-09-25T03:55:25.663" v="42"/>
          <ac:spMkLst>
            <pc:docMk/>
            <pc:sldMk cId="1553432724" sldId="262"/>
            <ac:spMk id="20" creationId="{50E53EDA-3B94-4F6B-9E86-D3BB9EBB9616}"/>
          </ac:spMkLst>
        </pc:spChg>
        <pc:picChg chg="add">
          <ac:chgData name="Talgat Azhibekov" userId="f423d78126f372f3" providerId="Windows Live" clId="Web-{FD98A6C2-2FFD-41C6-99C6-9DE7D25496C7}" dt="2023-09-25T03:55:25.663" v="42"/>
          <ac:picMkLst>
            <pc:docMk/>
            <pc:sldMk cId="1553432724" sldId="262"/>
            <ac:picMk id="18" creationId="{A17F7527-5AC0-479A-B79F-9CF463410490}"/>
          </ac:picMkLst>
        </pc:picChg>
        <pc:cxnChg chg="add">
          <ac:chgData name="Talgat Azhibekov" userId="f423d78126f372f3" providerId="Windows Live" clId="Web-{FD98A6C2-2FFD-41C6-99C6-9DE7D25496C7}" dt="2023-09-25T03:55:25.663" v="42"/>
          <ac:cxnSpMkLst>
            <pc:docMk/>
            <pc:sldMk cId="1553432724" sldId="262"/>
            <ac:cxnSpMk id="22" creationId="{30EFD79F-7790-479B-B7DB-BD0D8C101DDD}"/>
          </ac:cxnSpMkLst>
        </pc:cxnChg>
      </pc:sldChg>
      <pc:sldChg chg="modSp">
        <pc:chgData name="Talgat Azhibekov" userId="f423d78126f372f3" providerId="Windows Live" clId="Web-{FD98A6C2-2FFD-41C6-99C6-9DE7D25496C7}" dt="2023-09-25T03:56:41.493" v="58" actId="20577"/>
        <pc:sldMkLst>
          <pc:docMk/>
          <pc:sldMk cId="3288665831" sldId="263"/>
        </pc:sldMkLst>
        <pc:spChg chg="mod">
          <ac:chgData name="Talgat Azhibekov" userId="f423d78126f372f3" providerId="Windows Live" clId="Web-{FD98A6C2-2FFD-41C6-99C6-9DE7D25496C7}" dt="2023-09-25T03:56:41.493" v="58" actId="20577"/>
          <ac:spMkLst>
            <pc:docMk/>
            <pc:sldMk cId="3288665831" sldId="263"/>
            <ac:spMk id="5" creationId="{1B07C49E-AFFC-EC46-8930-E4D428F5F943}"/>
          </ac:spMkLst>
        </pc:spChg>
      </pc:sldChg>
      <pc:sldChg chg="addSp modSp mod setBg">
        <pc:chgData name="Talgat Azhibekov" userId="f423d78126f372f3" providerId="Windows Live" clId="Web-{FD98A6C2-2FFD-41C6-99C6-9DE7D25496C7}" dt="2023-09-25T04:14:08.919" v="191" actId="20577"/>
        <pc:sldMkLst>
          <pc:docMk/>
          <pc:sldMk cId="1630123617" sldId="274"/>
        </pc:sldMkLst>
        <pc:spChg chg="mod">
          <ac:chgData name="Talgat Azhibekov" userId="f423d78126f372f3" providerId="Windows Live" clId="Web-{FD98A6C2-2FFD-41C6-99C6-9DE7D25496C7}" dt="2023-09-25T04:14:08.919" v="191" actId="20577"/>
          <ac:spMkLst>
            <pc:docMk/>
            <pc:sldMk cId="1630123617" sldId="274"/>
            <ac:spMk id="2" creationId="{204B571C-AD4F-8AE9-BCA9-3A3B30D09023}"/>
          </ac:spMkLst>
        </pc:spChg>
        <pc:spChg chg="mod ord">
          <ac:chgData name="Talgat Azhibekov" userId="f423d78126f372f3" providerId="Windows Live" clId="Web-{FD98A6C2-2FFD-41C6-99C6-9DE7D25496C7}" dt="2023-09-25T04:11:55.745" v="176"/>
          <ac:spMkLst>
            <pc:docMk/>
            <pc:sldMk cId="1630123617" sldId="274"/>
            <ac:spMk id="4" creationId="{8DA56319-AADE-D741-AA33-1311B7CA8C0C}"/>
          </ac:spMkLst>
        </pc:spChg>
        <pc:spChg chg="mod">
          <ac:chgData name="Talgat Azhibekov" userId="f423d78126f372f3" providerId="Windows Live" clId="Web-{FD98A6C2-2FFD-41C6-99C6-9DE7D25496C7}" dt="2023-09-25T04:11:55.745" v="176"/>
          <ac:spMkLst>
            <pc:docMk/>
            <pc:sldMk cId="1630123617" sldId="274"/>
            <ac:spMk id="9" creationId="{FB98079A-48C6-4E10-8AB1-B940BD1E42DF}"/>
          </ac:spMkLst>
        </pc:spChg>
        <pc:spChg chg="add">
          <ac:chgData name="Talgat Azhibekov" userId="f423d78126f372f3" providerId="Windows Live" clId="Web-{FD98A6C2-2FFD-41C6-99C6-9DE7D25496C7}" dt="2023-09-25T04:11:55.745" v="176"/>
          <ac:spMkLst>
            <pc:docMk/>
            <pc:sldMk cId="1630123617" sldId="274"/>
            <ac:spMk id="16" creationId="{C1709A45-C6F3-4CEE-AA0F-887FAC5CAE7D}"/>
          </ac:spMkLst>
        </pc:spChg>
        <pc:picChg chg="add">
          <ac:chgData name="Talgat Azhibekov" userId="f423d78126f372f3" providerId="Windows Live" clId="Web-{FD98A6C2-2FFD-41C6-99C6-9DE7D25496C7}" dt="2023-09-25T04:11:55.745" v="176"/>
          <ac:picMkLst>
            <pc:docMk/>
            <pc:sldMk cId="1630123617" sldId="274"/>
            <ac:picMk id="14" creationId="{A17F7527-5AC0-479A-B79F-9CF463410490}"/>
          </ac:picMkLst>
        </pc:picChg>
        <pc:cxnChg chg="add">
          <ac:chgData name="Talgat Azhibekov" userId="f423d78126f372f3" providerId="Windows Live" clId="Web-{FD98A6C2-2FFD-41C6-99C6-9DE7D25496C7}" dt="2023-09-25T04:11:55.745" v="176"/>
          <ac:cxnSpMkLst>
            <pc:docMk/>
            <pc:sldMk cId="1630123617" sldId="274"/>
            <ac:cxnSpMk id="18" creationId="{26E963D7-0A73-484A-B8A2-DDBFEA123C2F}"/>
          </ac:cxnSpMkLst>
        </pc:cxnChg>
      </pc:sldChg>
      <pc:sldChg chg="modSp">
        <pc:chgData name="Talgat Azhibekov" userId="f423d78126f372f3" providerId="Windows Live" clId="Web-{FD98A6C2-2FFD-41C6-99C6-9DE7D25496C7}" dt="2023-09-25T03:50:26.595" v="7" actId="20577"/>
        <pc:sldMkLst>
          <pc:docMk/>
          <pc:sldMk cId="1277611629" sldId="327"/>
        </pc:sldMkLst>
        <pc:spChg chg="mod">
          <ac:chgData name="Talgat Azhibekov" userId="f423d78126f372f3" providerId="Windows Live" clId="Web-{FD98A6C2-2FFD-41C6-99C6-9DE7D25496C7}" dt="2023-09-25T03:50:26.595" v="7" actId="20577"/>
          <ac:spMkLst>
            <pc:docMk/>
            <pc:sldMk cId="1277611629" sldId="327"/>
            <ac:spMk id="6" creationId="{2C36AF9D-A911-994B-90EA-013D4CDA5604}"/>
          </ac:spMkLst>
        </pc:spChg>
      </pc:sldChg>
      <pc:sldChg chg="addSp modSp mod setBg">
        <pc:chgData name="Talgat Azhibekov" userId="f423d78126f372f3" providerId="Windows Live" clId="Web-{FD98A6C2-2FFD-41C6-99C6-9DE7D25496C7}" dt="2023-09-25T03:51:18.674" v="8"/>
        <pc:sldMkLst>
          <pc:docMk/>
          <pc:sldMk cId="724038033" sldId="330"/>
        </pc:sldMkLst>
        <pc:spChg chg="mod ord">
          <ac:chgData name="Talgat Azhibekov" userId="f423d78126f372f3" providerId="Windows Live" clId="Web-{FD98A6C2-2FFD-41C6-99C6-9DE7D25496C7}" dt="2023-09-25T03:51:18.674" v="8"/>
          <ac:spMkLst>
            <pc:docMk/>
            <pc:sldMk cId="724038033" sldId="330"/>
            <ac:spMk id="4" creationId="{E2403FD9-22AB-4833-9FE0-E1E67C96862D}"/>
          </ac:spMkLst>
        </pc:spChg>
        <pc:spChg chg="mod ord">
          <ac:chgData name="Talgat Azhibekov" userId="f423d78126f372f3" providerId="Windows Live" clId="Web-{FD98A6C2-2FFD-41C6-99C6-9DE7D25496C7}" dt="2023-09-25T03:51:18.674" v="8"/>
          <ac:spMkLst>
            <pc:docMk/>
            <pc:sldMk cId="724038033" sldId="330"/>
            <ac:spMk id="10" creationId="{79EF1473-3ADD-43F1-A495-57AAB7FD902F}"/>
          </ac:spMkLst>
        </pc:spChg>
        <pc:spChg chg="mod">
          <ac:chgData name="Talgat Azhibekov" userId="f423d78126f372f3" providerId="Windows Live" clId="Web-{FD98A6C2-2FFD-41C6-99C6-9DE7D25496C7}" dt="2023-09-25T03:51:18.674" v="8"/>
          <ac:spMkLst>
            <pc:docMk/>
            <pc:sldMk cId="724038033" sldId="330"/>
            <ac:spMk id="19" creationId="{6CA66F18-AF00-434A-AB3C-61097BEAE5FA}"/>
          </ac:spMkLst>
        </pc:spChg>
        <pc:spChg chg="add">
          <ac:chgData name="Talgat Azhibekov" userId="f423d78126f372f3" providerId="Windows Live" clId="Web-{FD98A6C2-2FFD-41C6-99C6-9DE7D25496C7}" dt="2023-09-25T03:51:18.674" v="8"/>
          <ac:spMkLst>
            <pc:docMk/>
            <pc:sldMk cId="724038033" sldId="330"/>
            <ac:spMk id="26" creationId="{50E53EDA-3B94-4F6B-9E86-D3BB9EBB9616}"/>
          </ac:spMkLst>
        </pc:spChg>
        <pc:picChg chg="add">
          <ac:chgData name="Talgat Azhibekov" userId="f423d78126f372f3" providerId="Windows Live" clId="Web-{FD98A6C2-2FFD-41C6-99C6-9DE7D25496C7}" dt="2023-09-25T03:51:18.674" v="8"/>
          <ac:picMkLst>
            <pc:docMk/>
            <pc:sldMk cId="724038033" sldId="330"/>
            <ac:picMk id="24" creationId="{A17F7527-5AC0-479A-B79F-9CF463410490}"/>
          </ac:picMkLst>
        </pc:picChg>
        <pc:cxnChg chg="add">
          <ac:chgData name="Talgat Azhibekov" userId="f423d78126f372f3" providerId="Windows Live" clId="Web-{FD98A6C2-2FFD-41C6-99C6-9DE7D25496C7}" dt="2023-09-25T03:51:18.674" v="8"/>
          <ac:cxnSpMkLst>
            <pc:docMk/>
            <pc:sldMk cId="724038033" sldId="330"/>
            <ac:cxnSpMk id="28" creationId="{30EFD79F-7790-479B-B7DB-BD0D8C101DDD}"/>
          </ac:cxnSpMkLst>
        </pc:cxnChg>
      </pc:sldChg>
      <pc:sldChg chg="addSp modSp mod setBg">
        <pc:chgData name="Talgat Azhibekov" userId="f423d78126f372f3" providerId="Windows Live" clId="Web-{FD98A6C2-2FFD-41C6-99C6-9DE7D25496C7}" dt="2023-09-25T03:52:44.504" v="28" actId="20577"/>
        <pc:sldMkLst>
          <pc:docMk/>
          <pc:sldMk cId="1980221439" sldId="331"/>
        </pc:sldMkLst>
        <pc:spChg chg="mod">
          <ac:chgData name="Talgat Azhibekov" userId="f423d78126f372f3" providerId="Windows Live" clId="Web-{FD98A6C2-2FFD-41C6-99C6-9DE7D25496C7}" dt="2023-09-25T03:52:44.504" v="28" actId="20577"/>
          <ac:spMkLst>
            <pc:docMk/>
            <pc:sldMk cId="1980221439" sldId="331"/>
            <ac:spMk id="2" creationId="{6F3FDDB3-A14D-1AD8-D956-A1FFA438B815}"/>
          </ac:spMkLst>
        </pc:spChg>
        <pc:spChg chg="mod ord">
          <ac:chgData name="Talgat Azhibekov" userId="f423d78126f372f3" providerId="Windows Live" clId="Web-{FD98A6C2-2FFD-41C6-99C6-9DE7D25496C7}" dt="2023-09-25T03:51:33.393" v="9"/>
          <ac:spMkLst>
            <pc:docMk/>
            <pc:sldMk cId="1980221439" sldId="331"/>
            <ac:spMk id="4" creationId="{E2403FD9-22AB-4833-9FE0-E1E67C96862D}"/>
          </ac:spMkLst>
        </pc:spChg>
        <pc:spChg chg="mod">
          <ac:chgData name="Talgat Azhibekov" userId="f423d78126f372f3" providerId="Windows Live" clId="Web-{FD98A6C2-2FFD-41C6-99C6-9DE7D25496C7}" dt="2023-09-25T03:51:33.393" v="9"/>
          <ac:spMkLst>
            <pc:docMk/>
            <pc:sldMk cId="1980221439" sldId="331"/>
            <ac:spMk id="19" creationId="{6CA66F18-AF00-434A-AB3C-61097BEAE5FA}"/>
          </ac:spMkLst>
        </pc:spChg>
        <pc:spChg chg="add">
          <ac:chgData name="Talgat Azhibekov" userId="f423d78126f372f3" providerId="Windows Live" clId="Web-{FD98A6C2-2FFD-41C6-99C6-9DE7D25496C7}" dt="2023-09-25T03:51:33.393" v="9"/>
          <ac:spMkLst>
            <pc:docMk/>
            <pc:sldMk cId="1980221439" sldId="331"/>
            <ac:spMk id="26" creationId="{C1709A45-C6F3-4CEE-AA0F-887FAC5CAE7D}"/>
          </ac:spMkLst>
        </pc:spChg>
        <pc:picChg chg="add">
          <ac:chgData name="Talgat Azhibekov" userId="f423d78126f372f3" providerId="Windows Live" clId="Web-{FD98A6C2-2FFD-41C6-99C6-9DE7D25496C7}" dt="2023-09-25T03:51:33.393" v="9"/>
          <ac:picMkLst>
            <pc:docMk/>
            <pc:sldMk cId="1980221439" sldId="331"/>
            <ac:picMk id="24" creationId="{A17F7527-5AC0-479A-B79F-9CF463410490}"/>
          </ac:picMkLst>
        </pc:picChg>
        <pc:cxnChg chg="add">
          <ac:chgData name="Talgat Azhibekov" userId="f423d78126f372f3" providerId="Windows Live" clId="Web-{FD98A6C2-2FFD-41C6-99C6-9DE7D25496C7}" dt="2023-09-25T03:51:33.393" v="9"/>
          <ac:cxnSpMkLst>
            <pc:docMk/>
            <pc:sldMk cId="1980221439" sldId="331"/>
            <ac:cxnSpMk id="28" creationId="{26E963D7-0A73-484A-B8A2-DDBFEA123C2F}"/>
          </ac:cxnSpMkLst>
        </pc:cxnChg>
      </pc:sldChg>
      <pc:sldChg chg="addSp modSp mod setBg">
        <pc:chgData name="Talgat Azhibekov" userId="f423d78126f372f3" providerId="Windows Live" clId="Web-{FD98A6C2-2FFD-41C6-99C6-9DE7D25496C7}" dt="2023-09-25T03:55:13.147" v="41" actId="20577"/>
        <pc:sldMkLst>
          <pc:docMk/>
          <pc:sldMk cId="2560061391" sldId="332"/>
        </pc:sldMkLst>
        <pc:spChg chg="mod">
          <ac:chgData name="Talgat Azhibekov" userId="f423d78126f372f3" providerId="Windows Live" clId="Web-{FD98A6C2-2FFD-41C6-99C6-9DE7D25496C7}" dt="2023-09-25T03:53:13.270" v="29"/>
          <ac:spMkLst>
            <pc:docMk/>
            <pc:sldMk cId="2560061391" sldId="332"/>
            <ac:spMk id="4" creationId="{E2403FD9-22AB-4833-9FE0-E1E67C96862D}"/>
          </ac:spMkLst>
        </pc:spChg>
        <pc:spChg chg="mod">
          <ac:chgData name="Talgat Azhibekov" userId="f423d78126f372f3" providerId="Windows Live" clId="Web-{FD98A6C2-2FFD-41C6-99C6-9DE7D25496C7}" dt="2023-09-25T03:55:13.147" v="41" actId="20577"/>
          <ac:spMkLst>
            <pc:docMk/>
            <pc:sldMk cId="2560061391" sldId="332"/>
            <ac:spMk id="5" creationId="{8E999A1B-8752-489F-A63B-EA2F60186B52}"/>
          </ac:spMkLst>
        </pc:spChg>
        <pc:spChg chg="mod">
          <ac:chgData name="Talgat Azhibekov" userId="f423d78126f372f3" providerId="Windows Live" clId="Web-{FD98A6C2-2FFD-41C6-99C6-9DE7D25496C7}" dt="2023-09-25T03:53:13.270" v="29"/>
          <ac:spMkLst>
            <pc:docMk/>
            <pc:sldMk cId="2560061391" sldId="332"/>
            <ac:spMk id="19" creationId="{6CA66F18-AF00-434A-AB3C-61097BEAE5FA}"/>
          </ac:spMkLst>
        </pc:spChg>
        <pc:spChg chg="add">
          <ac:chgData name="Talgat Azhibekov" userId="f423d78126f372f3" providerId="Windows Live" clId="Web-{FD98A6C2-2FFD-41C6-99C6-9DE7D25496C7}" dt="2023-09-25T03:53:13.270" v="29"/>
          <ac:spMkLst>
            <pc:docMk/>
            <pc:sldMk cId="2560061391" sldId="332"/>
            <ac:spMk id="22" creationId="{50E53EDA-3B94-4F6B-9E86-D3BB9EBB9616}"/>
          </ac:spMkLst>
        </pc:spChg>
        <pc:picChg chg="add">
          <ac:chgData name="Talgat Azhibekov" userId="f423d78126f372f3" providerId="Windows Live" clId="Web-{FD98A6C2-2FFD-41C6-99C6-9DE7D25496C7}" dt="2023-09-25T03:53:13.270" v="29"/>
          <ac:picMkLst>
            <pc:docMk/>
            <pc:sldMk cId="2560061391" sldId="332"/>
            <ac:picMk id="21" creationId="{A17F7527-5AC0-479A-B79F-9CF463410490}"/>
          </ac:picMkLst>
        </pc:picChg>
        <pc:cxnChg chg="add">
          <ac:chgData name="Talgat Azhibekov" userId="f423d78126f372f3" providerId="Windows Live" clId="Web-{FD98A6C2-2FFD-41C6-99C6-9DE7D25496C7}" dt="2023-09-25T03:53:13.270" v="29"/>
          <ac:cxnSpMkLst>
            <pc:docMk/>
            <pc:sldMk cId="2560061391" sldId="332"/>
            <ac:cxnSpMk id="23" creationId="{30EFD79F-7790-479B-B7DB-BD0D8C101DDD}"/>
          </ac:cxnSpMkLst>
        </pc:cxnChg>
      </pc:sldChg>
      <pc:sldChg chg="modSp">
        <pc:chgData name="Talgat Azhibekov" userId="f423d78126f372f3" providerId="Windows Live" clId="Web-{FD98A6C2-2FFD-41C6-99C6-9DE7D25496C7}" dt="2023-09-25T03:57:17.806" v="63" actId="14100"/>
        <pc:sldMkLst>
          <pc:docMk/>
          <pc:sldMk cId="476114028" sldId="333"/>
        </pc:sldMkLst>
        <pc:graphicFrameChg chg="mod">
          <ac:chgData name="Talgat Azhibekov" userId="f423d78126f372f3" providerId="Windows Live" clId="Web-{FD98A6C2-2FFD-41C6-99C6-9DE7D25496C7}" dt="2023-09-25T03:57:17.806" v="63" actId="14100"/>
          <ac:graphicFrameMkLst>
            <pc:docMk/>
            <pc:sldMk cId="476114028" sldId="333"/>
            <ac:graphicFrameMk id="7" creationId="{DAD2D8E4-A1E9-3EB0-CF85-7321CB220B83}"/>
          </ac:graphicFrameMkLst>
        </pc:graphicFrameChg>
      </pc:sldChg>
      <pc:sldChg chg="modSp">
        <pc:chgData name="Talgat Azhibekov" userId="f423d78126f372f3" providerId="Windows Live" clId="Web-{FD98A6C2-2FFD-41C6-99C6-9DE7D25496C7}" dt="2023-09-25T03:59:30.527" v="64" actId="14100"/>
        <pc:sldMkLst>
          <pc:docMk/>
          <pc:sldMk cId="2447943549" sldId="335"/>
        </pc:sldMkLst>
        <pc:graphicFrameChg chg="mod">
          <ac:chgData name="Talgat Azhibekov" userId="f423d78126f372f3" providerId="Windows Live" clId="Web-{FD98A6C2-2FFD-41C6-99C6-9DE7D25496C7}" dt="2023-09-25T03:59:30.527" v="64" actId="14100"/>
          <ac:graphicFrameMkLst>
            <pc:docMk/>
            <pc:sldMk cId="2447943549" sldId="335"/>
            <ac:graphicFrameMk id="7" creationId="{DAD2D8E4-A1E9-3EB0-CF85-7321CB220B83}"/>
          </ac:graphicFrameMkLst>
        </pc:graphicFrameChg>
      </pc:sldChg>
      <pc:sldChg chg="modSp">
        <pc:chgData name="Talgat Azhibekov" userId="f423d78126f372f3" providerId="Windows Live" clId="Web-{FD98A6C2-2FFD-41C6-99C6-9DE7D25496C7}" dt="2023-09-25T04:00:56.529" v="71" actId="20577"/>
        <pc:sldMkLst>
          <pc:docMk/>
          <pc:sldMk cId="3118041357" sldId="336"/>
        </pc:sldMkLst>
        <pc:spChg chg="mod">
          <ac:chgData name="Talgat Azhibekov" userId="f423d78126f372f3" providerId="Windows Live" clId="Web-{FD98A6C2-2FFD-41C6-99C6-9DE7D25496C7}" dt="2023-09-25T04:00:56.529" v="71" actId="20577"/>
          <ac:spMkLst>
            <pc:docMk/>
            <pc:sldMk cId="3118041357" sldId="336"/>
            <ac:spMk id="15" creationId="{A19ABE80-F26C-AA5D-2146-E33397E68FF6}"/>
          </ac:spMkLst>
        </pc:spChg>
      </pc:sldChg>
      <pc:sldChg chg="modSp">
        <pc:chgData name="Talgat Azhibekov" userId="f423d78126f372f3" providerId="Windows Live" clId="Web-{FD98A6C2-2FFD-41C6-99C6-9DE7D25496C7}" dt="2023-09-25T04:01:44.592" v="86" actId="20577"/>
        <pc:sldMkLst>
          <pc:docMk/>
          <pc:sldMk cId="50934384" sldId="337"/>
        </pc:sldMkLst>
        <pc:spChg chg="mod">
          <ac:chgData name="Talgat Azhibekov" userId="f423d78126f372f3" providerId="Windows Live" clId="Web-{FD98A6C2-2FFD-41C6-99C6-9DE7D25496C7}" dt="2023-09-25T04:01:44.592" v="86" actId="20577"/>
          <ac:spMkLst>
            <pc:docMk/>
            <pc:sldMk cId="50934384" sldId="337"/>
            <ac:spMk id="15" creationId="{A19ABE80-F26C-AA5D-2146-E33397E68FF6}"/>
          </ac:spMkLst>
        </pc:spChg>
      </pc:sldChg>
      <pc:sldChg chg="modSp">
        <pc:chgData name="Talgat Azhibekov" userId="f423d78126f372f3" providerId="Windows Live" clId="Web-{FD98A6C2-2FFD-41C6-99C6-9DE7D25496C7}" dt="2023-09-25T04:17:49.361" v="193" actId="1076"/>
        <pc:sldMkLst>
          <pc:docMk/>
          <pc:sldMk cId="100670963" sldId="338"/>
        </pc:sldMkLst>
        <pc:spChg chg="mod">
          <ac:chgData name="Talgat Azhibekov" userId="f423d78126f372f3" providerId="Windows Live" clId="Web-{FD98A6C2-2FFD-41C6-99C6-9DE7D25496C7}" dt="2023-09-25T04:17:49.361" v="193" actId="1076"/>
          <ac:spMkLst>
            <pc:docMk/>
            <pc:sldMk cId="100670963" sldId="338"/>
            <ac:spMk id="15" creationId="{A19ABE80-F26C-AA5D-2146-E33397E68FF6}"/>
          </ac:spMkLst>
        </pc:spChg>
      </pc:sldChg>
      <pc:sldChg chg="modSp">
        <pc:chgData name="Talgat Azhibekov" userId="f423d78126f372f3" providerId="Windows Live" clId="Web-{FD98A6C2-2FFD-41C6-99C6-9DE7D25496C7}" dt="2023-09-25T04:03:09.719" v="103" actId="14100"/>
        <pc:sldMkLst>
          <pc:docMk/>
          <pc:sldMk cId="3362926576" sldId="340"/>
        </pc:sldMkLst>
        <pc:graphicFrameChg chg="mod">
          <ac:chgData name="Talgat Azhibekov" userId="f423d78126f372f3" providerId="Windows Live" clId="Web-{FD98A6C2-2FFD-41C6-99C6-9DE7D25496C7}" dt="2023-09-25T04:03:09.719" v="103" actId="14100"/>
          <ac:graphicFrameMkLst>
            <pc:docMk/>
            <pc:sldMk cId="3362926576" sldId="340"/>
            <ac:graphicFrameMk id="2" creationId="{D2F7953E-B575-7911-C609-2FAB348ED734}"/>
          </ac:graphicFrameMkLst>
        </pc:graphicFrameChg>
      </pc:sldChg>
      <pc:sldChg chg="modSp">
        <pc:chgData name="Talgat Azhibekov" userId="f423d78126f372f3" providerId="Windows Live" clId="Web-{FD98A6C2-2FFD-41C6-99C6-9DE7D25496C7}" dt="2023-09-25T04:03:30.672" v="106" actId="20577"/>
        <pc:sldMkLst>
          <pc:docMk/>
          <pc:sldMk cId="194712098" sldId="341"/>
        </pc:sldMkLst>
        <pc:spChg chg="mod">
          <ac:chgData name="Talgat Azhibekov" userId="f423d78126f372f3" providerId="Windows Live" clId="Web-{FD98A6C2-2FFD-41C6-99C6-9DE7D25496C7}" dt="2023-09-25T04:03:30.672" v="106" actId="20577"/>
          <ac:spMkLst>
            <pc:docMk/>
            <pc:sldMk cId="194712098" sldId="341"/>
            <ac:spMk id="15" creationId="{A19ABE80-F26C-AA5D-2146-E33397E68FF6}"/>
          </ac:spMkLst>
        </pc:spChg>
      </pc:sldChg>
      <pc:sldChg chg="modSp">
        <pc:chgData name="Talgat Azhibekov" userId="f423d78126f372f3" providerId="Windows Live" clId="Web-{FD98A6C2-2FFD-41C6-99C6-9DE7D25496C7}" dt="2023-09-25T04:04:20.939" v="109" actId="14100"/>
        <pc:sldMkLst>
          <pc:docMk/>
          <pc:sldMk cId="2389866032" sldId="342"/>
        </pc:sldMkLst>
        <pc:spChg chg="mod">
          <ac:chgData name="Talgat Azhibekov" userId="f423d78126f372f3" providerId="Windows Live" clId="Web-{FD98A6C2-2FFD-41C6-99C6-9DE7D25496C7}" dt="2023-09-25T04:04:20.939" v="109" actId="14100"/>
          <ac:spMkLst>
            <pc:docMk/>
            <pc:sldMk cId="2389866032" sldId="342"/>
            <ac:spMk id="3" creationId="{A14B6AB6-0E37-FB86-073A-250C93B5412A}"/>
          </ac:spMkLst>
        </pc:spChg>
      </pc:sldChg>
      <pc:sldChg chg="modSp">
        <pc:chgData name="Talgat Azhibekov" userId="f423d78126f372f3" providerId="Windows Live" clId="Web-{FD98A6C2-2FFD-41C6-99C6-9DE7D25496C7}" dt="2023-09-25T04:04:36.611" v="113" actId="14100"/>
        <pc:sldMkLst>
          <pc:docMk/>
          <pc:sldMk cId="2757368151" sldId="343"/>
        </pc:sldMkLst>
        <pc:spChg chg="mod">
          <ac:chgData name="Talgat Azhibekov" userId="f423d78126f372f3" providerId="Windows Live" clId="Web-{FD98A6C2-2FFD-41C6-99C6-9DE7D25496C7}" dt="2023-09-25T04:04:33.814" v="112" actId="20577"/>
          <ac:spMkLst>
            <pc:docMk/>
            <pc:sldMk cId="2757368151" sldId="343"/>
            <ac:spMk id="3" creationId="{A14B6AB6-0E37-FB86-073A-250C93B5412A}"/>
          </ac:spMkLst>
        </pc:spChg>
        <pc:picChg chg="mod">
          <ac:chgData name="Talgat Azhibekov" userId="f423d78126f372f3" providerId="Windows Live" clId="Web-{FD98A6C2-2FFD-41C6-99C6-9DE7D25496C7}" dt="2023-09-25T04:04:36.611" v="113" actId="14100"/>
          <ac:picMkLst>
            <pc:docMk/>
            <pc:sldMk cId="2757368151" sldId="343"/>
            <ac:picMk id="5" creationId="{29305880-01FD-4036-B148-16B77050785D}"/>
          </ac:picMkLst>
        </pc:picChg>
      </pc:sldChg>
      <pc:sldChg chg="modSp">
        <pc:chgData name="Talgat Azhibekov" userId="f423d78126f372f3" providerId="Windows Live" clId="Web-{FD98A6C2-2FFD-41C6-99C6-9DE7D25496C7}" dt="2023-09-25T04:04:49.393" v="116" actId="14100"/>
        <pc:sldMkLst>
          <pc:docMk/>
          <pc:sldMk cId="1378241309" sldId="344"/>
        </pc:sldMkLst>
        <pc:spChg chg="mod">
          <ac:chgData name="Talgat Azhibekov" userId="f423d78126f372f3" providerId="Windows Live" clId="Web-{FD98A6C2-2FFD-41C6-99C6-9DE7D25496C7}" dt="2023-09-25T04:04:49.393" v="116" actId="14100"/>
          <ac:spMkLst>
            <pc:docMk/>
            <pc:sldMk cId="1378241309" sldId="344"/>
            <ac:spMk id="3" creationId="{A14B6AB6-0E37-FB86-073A-250C93B5412A}"/>
          </ac:spMkLst>
        </pc:spChg>
      </pc:sldChg>
      <pc:sldChg chg="modSp">
        <pc:chgData name="Talgat Azhibekov" userId="f423d78126f372f3" providerId="Windows Live" clId="Web-{FD98A6C2-2FFD-41C6-99C6-9DE7D25496C7}" dt="2023-09-25T04:05:21.628" v="119" actId="20577"/>
        <pc:sldMkLst>
          <pc:docMk/>
          <pc:sldMk cId="3078157908" sldId="346"/>
        </pc:sldMkLst>
        <pc:spChg chg="mod">
          <ac:chgData name="Talgat Azhibekov" userId="f423d78126f372f3" providerId="Windows Live" clId="Web-{FD98A6C2-2FFD-41C6-99C6-9DE7D25496C7}" dt="2023-09-25T04:05:21.628" v="119" actId="20577"/>
          <ac:spMkLst>
            <pc:docMk/>
            <pc:sldMk cId="3078157908" sldId="346"/>
            <ac:spMk id="3" creationId="{A14B6AB6-0E37-FB86-073A-250C93B5412A}"/>
          </ac:spMkLst>
        </pc:spChg>
      </pc:sldChg>
      <pc:sldChg chg="modSp">
        <pc:chgData name="Talgat Azhibekov" userId="f423d78126f372f3" providerId="Windows Live" clId="Web-{FD98A6C2-2FFD-41C6-99C6-9DE7D25496C7}" dt="2023-09-25T04:05:43.362" v="123" actId="14100"/>
        <pc:sldMkLst>
          <pc:docMk/>
          <pc:sldMk cId="2626851980" sldId="347"/>
        </pc:sldMkLst>
        <pc:spChg chg="mod">
          <ac:chgData name="Talgat Azhibekov" userId="f423d78126f372f3" providerId="Windows Live" clId="Web-{FD98A6C2-2FFD-41C6-99C6-9DE7D25496C7}" dt="2023-09-25T04:05:39.816" v="122" actId="1076"/>
          <ac:spMkLst>
            <pc:docMk/>
            <pc:sldMk cId="2626851980" sldId="347"/>
            <ac:spMk id="2" creationId="{F50388E1-6FB1-3217-6946-1D61BE1FCF78}"/>
          </ac:spMkLst>
        </pc:spChg>
        <pc:picChg chg="mod">
          <ac:chgData name="Talgat Azhibekov" userId="f423d78126f372f3" providerId="Windows Live" clId="Web-{FD98A6C2-2FFD-41C6-99C6-9DE7D25496C7}" dt="2023-09-25T04:05:43.362" v="123" actId="14100"/>
          <ac:picMkLst>
            <pc:docMk/>
            <pc:sldMk cId="2626851980" sldId="347"/>
            <ac:picMk id="7" creationId="{73373768-0FCD-E0F5-3F19-9D6CB17F0E7B}"/>
          </ac:picMkLst>
        </pc:picChg>
      </pc:sldChg>
      <pc:sldChg chg="modSp">
        <pc:chgData name="Talgat Azhibekov" userId="f423d78126f372f3" providerId="Windows Live" clId="Web-{FD98A6C2-2FFD-41C6-99C6-9DE7D25496C7}" dt="2023-09-25T04:06:58.551" v="128" actId="20577"/>
        <pc:sldMkLst>
          <pc:docMk/>
          <pc:sldMk cId="291165631" sldId="348"/>
        </pc:sldMkLst>
        <pc:spChg chg="mod">
          <ac:chgData name="Talgat Azhibekov" userId="f423d78126f372f3" providerId="Windows Live" clId="Web-{FD98A6C2-2FFD-41C6-99C6-9DE7D25496C7}" dt="2023-09-25T04:06:58.551" v="128" actId="20577"/>
          <ac:spMkLst>
            <pc:docMk/>
            <pc:sldMk cId="291165631" sldId="348"/>
            <ac:spMk id="2" creationId="{F50388E1-6FB1-3217-6946-1D61BE1FCF78}"/>
          </ac:spMkLst>
        </pc:spChg>
        <pc:picChg chg="mod">
          <ac:chgData name="Talgat Azhibekov" userId="f423d78126f372f3" providerId="Windows Live" clId="Web-{FD98A6C2-2FFD-41C6-99C6-9DE7D25496C7}" dt="2023-09-25T04:06:45.973" v="125" actId="1076"/>
          <ac:picMkLst>
            <pc:docMk/>
            <pc:sldMk cId="291165631" sldId="348"/>
            <ac:picMk id="3" creationId="{9D028989-763D-FFE6-2EC2-004239F3A10D}"/>
          </ac:picMkLst>
        </pc:picChg>
      </pc:sldChg>
      <pc:sldChg chg="modSp">
        <pc:chgData name="Talgat Azhibekov" userId="f423d78126f372f3" providerId="Windows Live" clId="Web-{FD98A6C2-2FFD-41C6-99C6-9DE7D25496C7}" dt="2023-09-25T04:07:25.005" v="132" actId="20577"/>
        <pc:sldMkLst>
          <pc:docMk/>
          <pc:sldMk cId="1398199394" sldId="349"/>
        </pc:sldMkLst>
        <pc:spChg chg="mod">
          <ac:chgData name="Talgat Azhibekov" userId="f423d78126f372f3" providerId="Windows Live" clId="Web-{FD98A6C2-2FFD-41C6-99C6-9DE7D25496C7}" dt="2023-09-25T04:07:25.005" v="132" actId="20577"/>
          <ac:spMkLst>
            <pc:docMk/>
            <pc:sldMk cId="1398199394" sldId="349"/>
            <ac:spMk id="2" creationId="{F50388E1-6FB1-3217-6946-1D61BE1FCF78}"/>
          </ac:spMkLst>
        </pc:spChg>
        <pc:picChg chg="mod">
          <ac:chgData name="Talgat Azhibekov" userId="f423d78126f372f3" providerId="Windows Live" clId="Web-{FD98A6C2-2FFD-41C6-99C6-9DE7D25496C7}" dt="2023-09-25T04:07:16.239" v="129" actId="1076"/>
          <ac:picMkLst>
            <pc:docMk/>
            <pc:sldMk cId="1398199394" sldId="349"/>
            <ac:picMk id="5" creationId="{80F9A247-FD79-5D40-7D1F-59BAA55D6983}"/>
          </ac:picMkLst>
        </pc:picChg>
      </pc:sldChg>
      <pc:sldChg chg="modSp">
        <pc:chgData name="Talgat Azhibekov" userId="f423d78126f372f3" providerId="Windows Live" clId="Web-{FD98A6C2-2FFD-41C6-99C6-9DE7D25496C7}" dt="2023-09-25T04:07:47.255" v="136" actId="1076"/>
        <pc:sldMkLst>
          <pc:docMk/>
          <pc:sldMk cId="1299004362" sldId="350"/>
        </pc:sldMkLst>
        <pc:spChg chg="mod">
          <ac:chgData name="Talgat Azhibekov" userId="f423d78126f372f3" providerId="Windows Live" clId="Web-{FD98A6C2-2FFD-41C6-99C6-9DE7D25496C7}" dt="2023-09-25T04:07:47.255" v="136" actId="1076"/>
          <ac:spMkLst>
            <pc:docMk/>
            <pc:sldMk cId="1299004362" sldId="350"/>
            <ac:spMk id="2" creationId="{F50388E1-6FB1-3217-6946-1D61BE1FCF78}"/>
          </ac:spMkLst>
        </pc:spChg>
        <pc:picChg chg="mod">
          <ac:chgData name="Talgat Azhibekov" userId="f423d78126f372f3" providerId="Windows Live" clId="Web-{FD98A6C2-2FFD-41C6-99C6-9DE7D25496C7}" dt="2023-09-25T04:07:42.318" v="135" actId="14100"/>
          <ac:picMkLst>
            <pc:docMk/>
            <pc:sldMk cId="1299004362" sldId="350"/>
            <ac:picMk id="3" creationId="{5C4728D2-B7E0-01DF-FCAB-EE40C32B414B}"/>
          </ac:picMkLst>
        </pc:picChg>
      </pc:sldChg>
      <pc:sldChg chg="modSp">
        <pc:chgData name="Talgat Azhibekov" userId="f423d78126f372f3" providerId="Windows Live" clId="Web-{FD98A6C2-2FFD-41C6-99C6-9DE7D25496C7}" dt="2023-09-25T04:08:07.912" v="141" actId="1076"/>
        <pc:sldMkLst>
          <pc:docMk/>
          <pc:sldMk cId="3713987205" sldId="351"/>
        </pc:sldMkLst>
        <pc:spChg chg="mod">
          <ac:chgData name="Talgat Azhibekov" userId="f423d78126f372f3" providerId="Windows Live" clId="Web-{FD98A6C2-2FFD-41C6-99C6-9DE7D25496C7}" dt="2023-09-25T04:08:07.912" v="141" actId="1076"/>
          <ac:spMkLst>
            <pc:docMk/>
            <pc:sldMk cId="3713987205" sldId="351"/>
            <ac:spMk id="2" creationId="{F50388E1-6FB1-3217-6946-1D61BE1FCF78}"/>
          </ac:spMkLst>
        </pc:spChg>
        <pc:picChg chg="mod">
          <ac:chgData name="Talgat Azhibekov" userId="f423d78126f372f3" providerId="Windows Live" clId="Web-{FD98A6C2-2FFD-41C6-99C6-9DE7D25496C7}" dt="2023-09-25T04:07:56.615" v="138" actId="1076"/>
          <ac:picMkLst>
            <pc:docMk/>
            <pc:sldMk cId="3713987205" sldId="351"/>
            <ac:picMk id="5" creationId="{80F7D127-F4B0-ACDA-53C2-F708C0E36565}"/>
          </ac:picMkLst>
        </pc:picChg>
      </pc:sldChg>
      <pc:sldChg chg="modSp">
        <pc:chgData name="Talgat Azhibekov" userId="f423d78126f372f3" providerId="Windows Live" clId="Web-{FD98A6C2-2FFD-41C6-99C6-9DE7D25496C7}" dt="2023-09-25T04:08:57.679" v="144" actId="20577"/>
        <pc:sldMkLst>
          <pc:docMk/>
          <pc:sldMk cId="4078632403" sldId="352"/>
        </pc:sldMkLst>
        <pc:spChg chg="mod">
          <ac:chgData name="Talgat Azhibekov" userId="f423d78126f372f3" providerId="Windows Live" clId="Web-{FD98A6C2-2FFD-41C6-99C6-9DE7D25496C7}" dt="2023-09-25T04:08:57.679" v="144" actId="20577"/>
          <ac:spMkLst>
            <pc:docMk/>
            <pc:sldMk cId="4078632403" sldId="352"/>
            <ac:spMk id="2" creationId="{F50388E1-6FB1-3217-6946-1D61BE1FCF78}"/>
          </ac:spMkLst>
        </pc:spChg>
      </pc:sldChg>
      <pc:sldChg chg="modSp">
        <pc:chgData name="Talgat Azhibekov" userId="f423d78126f372f3" providerId="Windows Live" clId="Web-{FD98A6C2-2FFD-41C6-99C6-9DE7D25496C7}" dt="2023-09-25T04:09:16.570" v="148" actId="1076"/>
        <pc:sldMkLst>
          <pc:docMk/>
          <pc:sldMk cId="2070539741" sldId="353"/>
        </pc:sldMkLst>
        <pc:spChg chg="mod">
          <ac:chgData name="Talgat Azhibekov" userId="f423d78126f372f3" providerId="Windows Live" clId="Web-{FD98A6C2-2FFD-41C6-99C6-9DE7D25496C7}" dt="2023-09-25T04:09:16.570" v="148" actId="1076"/>
          <ac:spMkLst>
            <pc:docMk/>
            <pc:sldMk cId="2070539741" sldId="353"/>
            <ac:spMk id="2" creationId="{F50388E1-6FB1-3217-6946-1D61BE1FCF78}"/>
          </ac:spMkLst>
        </pc:spChg>
        <pc:picChg chg="mod">
          <ac:chgData name="Talgat Azhibekov" userId="f423d78126f372f3" providerId="Windows Live" clId="Web-{FD98A6C2-2FFD-41C6-99C6-9DE7D25496C7}" dt="2023-09-25T04:09:04.679" v="145" actId="14100"/>
          <ac:picMkLst>
            <pc:docMk/>
            <pc:sldMk cId="2070539741" sldId="353"/>
            <ac:picMk id="5" creationId="{7A52A769-0EE2-A388-ECE3-C278A7098AEB}"/>
          </ac:picMkLst>
        </pc:picChg>
      </pc:sldChg>
      <pc:sldChg chg="modSp">
        <pc:chgData name="Talgat Azhibekov" userId="f423d78126f372f3" providerId="Windows Live" clId="Web-{FD98A6C2-2FFD-41C6-99C6-9DE7D25496C7}" dt="2023-09-25T04:09:32.382" v="151" actId="1076"/>
        <pc:sldMkLst>
          <pc:docMk/>
          <pc:sldMk cId="2375555077" sldId="354"/>
        </pc:sldMkLst>
        <pc:spChg chg="mod">
          <ac:chgData name="Talgat Azhibekov" userId="f423d78126f372f3" providerId="Windows Live" clId="Web-{FD98A6C2-2FFD-41C6-99C6-9DE7D25496C7}" dt="2023-09-25T04:09:32.382" v="151" actId="1076"/>
          <ac:spMkLst>
            <pc:docMk/>
            <pc:sldMk cId="2375555077" sldId="354"/>
            <ac:spMk id="2" creationId="{F50388E1-6FB1-3217-6946-1D61BE1FCF78}"/>
          </ac:spMkLst>
        </pc:spChg>
      </pc:sldChg>
      <pc:sldChg chg="modSp">
        <pc:chgData name="Talgat Azhibekov" userId="f423d78126f372f3" providerId="Windows Live" clId="Web-{FD98A6C2-2FFD-41C6-99C6-9DE7D25496C7}" dt="2023-09-25T04:09:44.633" v="154" actId="1076"/>
        <pc:sldMkLst>
          <pc:docMk/>
          <pc:sldMk cId="466181846" sldId="355"/>
        </pc:sldMkLst>
        <pc:spChg chg="mod">
          <ac:chgData name="Talgat Azhibekov" userId="f423d78126f372f3" providerId="Windows Live" clId="Web-{FD98A6C2-2FFD-41C6-99C6-9DE7D25496C7}" dt="2023-09-25T04:09:44.633" v="154" actId="1076"/>
          <ac:spMkLst>
            <pc:docMk/>
            <pc:sldMk cId="466181846" sldId="355"/>
            <ac:spMk id="2" creationId="{F50388E1-6FB1-3217-6946-1D61BE1FCF78}"/>
          </ac:spMkLst>
        </pc:spChg>
      </pc:sldChg>
      <pc:sldChg chg="modSp">
        <pc:chgData name="Talgat Azhibekov" userId="f423d78126f372f3" providerId="Windows Live" clId="Web-{FD98A6C2-2FFD-41C6-99C6-9DE7D25496C7}" dt="2023-09-25T04:09:59.070" v="157" actId="1076"/>
        <pc:sldMkLst>
          <pc:docMk/>
          <pc:sldMk cId="327150723" sldId="356"/>
        </pc:sldMkLst>
        <pc:spChg chg="mod">
          <ac:chgData name="Talgat Azhibekov" userId="f423d78126f372f3" providerId="Windows Live" clId="Web-{FD98A6C2-2FFD-41C6-99C6-9DE7D25496C7}" dt="2023-09-25T04:09:59.070" v="157" actId="1076"/>
          <ac:spMkLst>
            <pc:docMk/>
            <pc:sldMk cId="327150723" sldId="356"/>
            <ac:spMk id="2" creationId="{F50388E1-6FB1-3217-6946-1D61BE1FCF78}"/>
          </ac:spMkLst>
        </pc:spChg>
      </pc:sldChg>
      <pc:sldChg chg="modSp">
        <pc:chgData name="Talgat Azhibekov" userId="f423d78126f372f3" providerId="Windows Live" clId="Web-{FD98A6C2-2FFD-41C6-99C6-9DE7D25496C7}" dt="2023-09-25T04:10:09.008" v="159" actId="20577"/>
        <pc:sldMkLst>
          <pc:docMk/>
          <pc:sldMk cId="1781963728" sldId="357"/>
        </pc:sldMkLst>
        <pc:spChg chg="mod">
          <ac:chgData name="Talgat Azhibekov" userId="f423d78126f372f3" providerId="Windows Live" clId="Web-{FD98A6C2-2FFD-41C6-99C6-9DE7D25496C7}" dt="2023-09-25T04:10:09.008" v="159" actId="20577"/>
          <ac:spMkLst>
            <pc:docMk/>
            <pc:sldMk cId="1781963728" sldId="357"/>
            <ac:spMk id="2" creationId="{F50388E1-6FB1-3217-6946-1D61BE1FCF78}"/>
          </ac:spMkLst>
        </pc:spChg>
      </pc:sldChg>
      <pc:sldChg chg="modSp">
        <pc:chgData name="Talgat Azhibekov" userId="f423d78126f372f3" providerId="Windows Live" clId="Web-{FD98A6C2-2FFD-41C6-99C6-9DE7D25496C7}" dt="2023-09-25T04:10:59.712" v="163" actId="14100"/>
        <pc:sldMkLst>
          <pc:docMk/>
          <pc:sldMk cId="539978621" sldId="358"/>
        </pc:sldMkLst>
        <pc:spChg chg="mod">
          <ac:chgData name="Talgat Azhibekov" userId="f423d78126f372f3" providerId="Windows Live" clId="Web-{FD98A6C2-2FFD-41C6-99C6-9DE7D25496C7}" dt="2023-09-25T04:10:59.712" v="163" actId="14100"/>
          <ac:spMkLst>
            <pc:docMk/>
            <pc:sldMk cId="539978621" sldId="358"/>
            <ac:spMk id="2" creationId="{F50388E1-6FB1-3217-6946-1D61BE1FCF78}"/>
          </ac:spMkLst>
        </pc:spChg>
      </pc:sldChg>
      <pc:sldChg chg="modSp">
        <pc:chgData name="Talgat Azhibekov" userId="f423d78126f372f3" providerId="Windows Live" clId="Web-{FD98A6C2-2FFD-41C6-99C6-9DE7D25496C7}" dt="2023-09-25T04:11:07.931" v="165" actId="20577"/>
        <pc:sldMkLst>
          <pc:docMk/>
          <pc:sldMk cId="70709105" sldId="359"/>
        </pc:sldMkLst>
        <pc:spChg chg="mod">
          <ac:chgData name="Talgat Azhibekov" userId="f423d78126f372f3" providerId="Windows Live" clId="Web-{FD98A6C2-2FFD-41C6-99C6-9DE7D25496C7}" dt="2023-09-25T04:11:07.931" v="165" actId="20577"/>
          <ac:spMkLst>
            <pc:docMk/>
            <pc:sldMk cId="70709105" sldId="359"/>
            <ac:spMk id="2" creationId="{F50388E1-6FB1-3217-6946-1D61BE1FCF78}"/>
          </ac:spMkLst>
        </pc:spChg>
      </pc:sldChg>
      <pc:sldChg chg="modSp">
        <pc:chgData name="Talgat Azhibekov" userId="f423d78126f372f3" providerId="Windows Live" clId="Web-{FD98A6C2-2FFD-41C6-99C6-9DE7D25496C7}" dt="2023-09-25T04:11:15.166" v="167" actId="20577"/>
        <pc:sldMkLst>
          <pc:docMk/>
          <pc:sldMk cId="2900603947" sldId="360"/>
        </pc:sldMkLst>
        <pc:spChg chg="mod">
          <ac:chgData name="Talgat Azhibekov" userId="f423d78126f372f3" providerId="Windows Live" clId="Web-{FD98A6C2-2FFD-41C6-99C6-9DE7D25496C7}" dt="2023-09-25T04:11:15.166" v="167" actId="20577"/>
          <ac:spMkLst>
            <pc:docMk/>
            <pc:sldMk cId="2900603947" sldId="360"/>
            <ac:spMk id="2" creationId="{F50388E1-6FB1-3217-6946-1D61BE1FCF78}"/>
          </ac:spMkLst>
        </pc:spChg>
      </pc:sldChg>
      <pc:sldChg chg="modSp">
        <pc:chgData name="Talgat Azhibekov" userId="f423d78126f372f3" providerId="Windows Live" clId="Web-{FD98A6C2-2FFD-41C6-99C6-9DE7D25496C7}" dt="2023-09-25T04:11:32.213" v="171" actId="1076"/>
        <pc:sldMkLst>
          <pc:docMk/>
          <pc:sldMk cId="3449124855" sldId="361"/>
        </pc:sldMkLst>
        <pc:spChg chg="mod">
          <ac:chgData name="Talgat Azhibekov" userId="f423d78126f372f3" providerId="Windows Live" clId="Web-{FD98A6C2-2FFD-41C6-99C6-9DE7D25496C7}" dt="2023-09-25T04:11:26.322" v="170" actId="20577"/>
          <ac:spMkLst>
            <pc:docMk/>
            <pc:sldMk cId="3449124855" sldId="361"/>
            <ac:spMk id="2" creationId="{F50388E1-6FB1-3217-6946-1D61BE1FCF78}"/>
          </ac:spMkLst>
        </pc:spChg>
        <pc:spChg chg="mod">
          <ac:chgData name="Talgat Azhibekov" userId="f423d78126f372f3" providerId="Windows Live" clId="Web-{FD98A6C2-2FFD-41C6-99C6-9DE7D25496C7}" dt="2023-09-25T04:11:32.213" v="171" actId="1076"/>
          <ac:spMkLst>
            <pc:docMk/>
            <pc:sldMk cId="3449124855" sldId="361"/>
            <ac:spMk id="7" creationId="{C66943BB-2705-B94D-331C-D223AC731B9B}"/>
          </ac:spMkLst>
        </pc:spChg>
      </pc:sldChg>
      <pc:sldChg chg="modSp">
        <pc:chgData name="Talgat Azhibekov" userId="f423d78126f372f3" providerId="Windows Live" clId="Web-{FD98A6C2-2FFD-41C6-99C6-9DE7D25496C7}" dt="2023-09-25T04:11:45.291" v="175" actId="14100"/>
        <pc:sldMkLst>
          <pc:docMk/>
          <pc:sldMk cId="153837481" sldId="362"/>
        </pc:sldMkLst>
        <pc:spChg chg="mod">
          <ac:chgData name="Talgat Azhibekov" userId="f423d78126f372f3" providerId="Windows Live" clId="Web-{FD98A6C2-2FFD-41C6-99C6-9DE7D25496C7}" dt="2023-09-25T04:11:41.541" v="174" actId="20577"/>
          <ac:spMkLst>
            <pc:docMk/>
            <pc:sldMk cId="153837481" sldId="362"/>
            <ac:spMk id="2" creationId="{F50388E1-6FB1-3217-6946-1D61BE1FCF78}"/>
          </ac:spMkLst>
        </pc:spChg>
        <pc:picChg chg="mod">
          <ac:chgData name="Talgat Azhibekov" userId="f423d78126f372f3" providerId="Windows Live" clId="Web-{FD98A6C2-2FFD-41C6-99C6-9DE7D25496C7}" dt="2023-09-25T04:11:45.291" v="175" actId="14100"/>
          <ac:picMkLst>
            <pc:docMk/>
            <pc:sldMk cId="153837481" sldId="362"/>
            <ac:picMk id="5" creationId="{C27F192A-56C8-55B3-7B9F-5F72BA8D2188}"/>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Talgat Azhibekov" userId="f423d78126f372f3" providerId="Windows Live" clId="Web-{6FE39581-F60C-44F5-A3F2-B6D3EF05822A}"/>
    <pc:docChg chg="addSld delSld modSld">
      <pc:chgData name="Talgat Azhibekov" userId="f423d78126f372f3" providerId="Windows Live" clId="Web-{6FE39581-F60C-44F5-A3F2-B6D3EF05822A}" dt="2023-09-19T17:52:57.612" v="245"/>
      <pc:docMkLst>
        <pc:docMk/>
      </pc:docMkLst>
      <pc:sldChg chg="del">
        <pc:chgData name="Talgat Azhibekov" userId="f423d78126f372f3" providerId="Windows Live" clId="Web-{6FE39581-F60C-44F5-A3F2-B6D3EF05822A}" dt="2023-09-19T17:52:57.612" v="245"/>
        <pc:sldMkLst>
          <pc:docMk/>
          <pc:sldMk cId="1578726356" sldId="265"/>
        </pc:sldMkLst>
      </pc:sldChg>
      <pc:sldChg chg="modSp add replId">
        <pc:chgData name="Talgat Azhibekov" userId="f423d78126f372f3" providerId="Windows Live" clId="Web-{6FE39581-F60C-44F5-A3F2-B6D3EF05822A}" dt="2023-09-19T17:52:54.658" v="244" actId="20577"/>
        <pc:sldMkLst>
          <pc:docMk/>
          <pc:sldMk cId="50934384" sldId="337"/>
        </pc:sldMkLst>
        <pc:spChg chg="mod">
          <ac:chgData name="Talgat Azhibekov" userId="f423d78126f372f3" providerId="Windows Live" clId="Web-{6FE39581-F60C-44F5-A3F2-B6D3EF05822A}" dt="2023-09-19T17:26:50.296" v="7" actId="20577"/>
          <ac:spMkLst>
            <pc:docMk/>
            <pc:sldMk cId="50934384" sldId="337"/>
            <ac:spMk id="4" creationId="{5066AA34-20EE-4A59-B343-346A8DB5667C}"/>
          </ac:spMkLst>
        </pc:spChg>
        <pc:spChg chg="mod">
          <ac:chgData name="Talgat Azhibekov" userId="f423d78126f372f3" providerId="Windows Live" clId="Web-{6FE39581-F60C-44F5-A3F2-B6D3EF05822A}" dt="2023-09-19T17:52:54.658" v="244" actId="20577"/>
          <ac:spMkLst>
            <pc:docMk/>
            <pc:sldMk cId="50934384" sldId="337"/>
            <ac:spMk id="15" creationId="{A19ABE80-F26C-AA5D-2146-E33397E68FF6}"/>
          </ac:spMkLst>
        </pc:spChg>
      </pc:sldChg>
    </pc:docChg>
  </pc:docChgLst>
  <pc:docChgLst>
    <pc:chgData name="Talgat Azhibekov" userId="f423d78126f372f3" providerId="Windows Live" clId="Web-{1484AB78-0989-4905-8C45-8140E7963C6B}"/>
    <pc:docChg chg="addSld delSld modSld sldOrd">
      <pc:chgData name="Talgat Azhibekov" userId="f423d78126f372f3" providerId="Windows Live" clId="Web-{1484AB78-0989-4905-8C45-8140E7963C6B}" dt="2023-09-17T17:47:58.106" v="359" actId="20577"/>
      <pc:docMkLst>
        <pc:docMk/>
      </pc:docMkLst>
      <pc:sldChg chg="modSp">
        <pc:chgData name="Talgat Azhibekov" userId="f423d78126f372f3" providerId="Windows Live" clId="Web-{1484AB78-0989-4905-8C45-8140E7963C6B}" dt="2023-09-17T15:23:17.614" v="87" actId="20577"/>
        <pc:sldMkLst>
          <pc:docMk/>
          <pc:sldMk cId="3288665831" sldId="263"/>
        </pc:sldMkLst>
        <pc:spChg chg="mod">
          <ac:chgData name="Talgat Azhibekov" userId="f423d78126f372f3" providerId="Windows Live" clId="Web-{1484AB78-0989-4905-8C45-8140E7963C6B}" dt="2023-09-17T15:23:17.614" v="87" actId="20577"/>
          <ac:spMkLst>
            <pc:docMk/>
            <pc:sldMk cId="3288665831" sldId="263"/>
            <ac:spMk id="5" creationId="{1B07C49E-AFFC-EC46-8930-E4D428F5F943}"/>
          </ac:spMkLst>
        </pc:spChg>
      </pc:sldChg>
      <pc:sldChg chg="modSp del">
        <pc:chgData name="Talgat Azhibekov" userId="f423d78126f372f3" providerId="Windows Live" clId="Web-{1484AB78-0989-4905-8C45-8140E7963C6B}" dt="2023-09-17T15:24:09.834" v="93"/>
        <pc:sldMkLst>
          <pc:docMk/>
          <pc:sldMk cId="280316088" sldId="299"/>
        </pc:sldMkLst>
        <pc:spChg chg="mod">
          <ac:chgData name="Talgat Azhibekov" userId="f423d78126f372f3" providerId="Windows Live" clId="Web-{1484AB78-0989-4905-8C45-8140E7963C6B}" dt="2023-09-17T15:23:50.271" v="90" actId="14100"/>
          <ac:spMkLst>
            <pc:docMk/>
            <pc:sldMk cId="280316088" sldId="299"/>
            <ac:spMk id="3" creationId="{AB0AB2AC-B7E6-6849-9AE9-697369407F8F}"/>
          </ac:spMkLst>
        </pc:spChg>
      </pc:sldChg>
      <pc:sldChg chg="del">
        <pc:chgData name="Talgat Azhibekov" userId="f423d78126f372f3" providerId="Windows Live" clId="Web-{1484AB78-0989-4905-8C45-8140E7963C6B}" dt="2023-09-17T15:26:08.244" v="118"/>
        <pc:sldMkLst>
          <pc:docMk/>
          <pc:sldMk cId="1385553969" sldId="302"/>
        </pc:sldMkLst>
      </pc:sldChg>
      <pc:sldChg chg="addSp delSp modSp">
        <pc:chgData name="Talgat Azhibekov" userId="f423d78126f372f3" providerId="Windows Live" clId="Web-{1484AB78-0989-4905-8C45-8140E7963C6B}" dt="2023-09-17T15:24:03.803" v="92" actId="1076"/>
        <pc:sldMkLst>
          <pc:docMk/>
          <pc:sldMk cId="476114028" sldId="333"/>
        </pc:sldMkLst>
        <pc:spChg chg="add mod">
          <ac:chgData name="Talgat Azhibekov" userId="f423d78126f372f3" providerId="Windows Live" clId="Web-{1484AB78-0989-4905-8C45-8140E7963C6B}" dt="2023-09-17T15:24:03.803" v="92" actId="1076"/>
          <ac:spMkLst>
            <pc:docMk/>
            <pc:sldMk cId="476114028" sldId="333"/>
            <ac:spMk id="1077" creationId="{16EB1802-CE4A-3103-D8E3-4079903BD701}"/>
          </ac:spMkLst>
        </pc:spChg>
        <pc:graphicFrameChg chg="add mod modGraphic">
          <ac:chgData name="Talgat Azhibekov" userId="f423d78126f372f3" providerId="Windows Live" clId="Web-{1484AB78-0989-4905-8C45-8140E7963C6B}" dt="2023-09-17T15:22:26.737" v="83" actId="20577"/>
          <ac:graphicFrameMkLst>
            <pc:docMk/>
            <pc:sldMk cId="476114028" sldId="333"/>
            <ac:graphicFrameMk id="7" creationId="{DAD2D8E4-A1E9-3EB0-CF85-7321CB220B83}"/>
          </ac:graphicFrameMkLst>
        </pc:graphicFrameChg>
        <pc:graphicFrameChg chg="del mod">
          <ac:chgData name="Talgat Azhibekov" userId="f423d78126f372f3" providerId="Windows Live" clId="Web-{1484AB78-0989-4905-8C45-8140E7963C6B}" dt="2023-09-17T15:13:49.957" v="1"/>
          <ac:graphicFrameMkLst>
            <pc:docMk/>
            <pc:sldMk cId="476114028" sldId="333"/>
            <ac:graphicFrameMk id="534" creationId="{47DF66F9-4790-CB12-6292-22C974C3510D}"/>
          </ac:graphicFrameMkLst>
        </pc:graphicFrameChg>
      </pc:sldChg>
      <pc:sldChg chg="modSp add replId">
        <pc:chgData name="Talgat Azhibekov" userId="f423d78126f372f3" providerId="Windows Live" clId="Web-{1484AB78-0989-4905-8C45-8140E7963C6B}" dt="2023-09-17T16:22:06.540" v="215" actId="14100"/>
        <pc:sldMkLst>
          <pc:docMk/>
          <pc:sldMk cId="1229463993" sldId="334"/>
        </pc:sldMkLst>
        <pc:spChg chg="mod">
          <ac:chgData name="Talgat Azhibekov" userId="f423d78126f372f3" providerId="Windows Live" clId="Web-{1484AB78-0989-4905-8C45-8140E7963C6B}" dt="2023-09-17T15:25:25.539" v="117" actId="1076"/>
          <ac:spMkLst>
            <pc:docMk/>
            <pc:sldMk cId="1229463993" sldId="334"/>
            <ac:spMk id="4" creationId="{5066AA34-20EE-4A59-B343-346A8DB5667C}"/>
          </ac:spMkLst>
        </pc:spChg>
        <pc:graphicFrameChg chg="mod modGraphic">
          <ac:chgData name="Talgat Azhibekov" userId="f423d78126f372f3" providerId="Windows Live" clId="Web-{1484AB78-0989-4905-8C45-8140E7963C6B}" dt="2023-09-17T16:22:06.540" v="215" actId="14100"/>
          <ac:graphicFrameMkLst>
            <pc:docMk/>
            <pc:sldMk cId="1229463993" sldId="334"/>
            <ac:graphicFrameMk id="7" creationId="{DAD2D8E4-A1E9-3EB0-CF85-7321CB220B83}"/>
          </ac:graphicFrameMkLst>
        </pc:graphicFrameChg>
      </pc:sldChg>
      <pc:sldChg chg="modSp add ord replId">
        <pc:chgData name="Talgat Azhibekov" userId="f423d78126f372f3" providerId="Windows Live" clId="Web-{1484AB78-0989-4905-8C45-8140E7963C6B}" dt="2023-09-17T17:47:58.106" v="359" actId="20577"/>
        <pc:sldMkLst>
          <pc:docMk/>
          <pc:sldMk cId="2447943549" sldId="335"/>
        </pc:sldMkLst>
        <pc:spChg chg="mod">
          <ac:chgData name="Talgat Azhibekov" userId="f423d78126f372f3" providerId="Windows Live" clId="Web-{1484AB78-0989-4905-8C45-8140E7963C6B}" dt="2023-09-17T16:24:07.001" v="226" actId="20577"/>
          <ac:spMkLst>
            <pc:docMk/>
            <pc:sldMk cId="2447943549" sldId="335"/>
            <ac:spMk id="4" creationId="{5066AA34-20EE-4A59-B343-346A8DB5667C}"/>
          </ac:spMkLst>
        </pc:spChg>
        <pc:graphicFrameChg chg="mod modGraphic">
          <ac:chgData name="Talgat Azhibekov" userId="f423d78126f372f3" providerId="Windows Live" clId="Web-{1484AB78-0989-4905-8C45-8140E7963C6B}" dt="2023-09-17T17:47:58.106" v="359" actId="20577"/>
          <ac:graphicFrameMkLst>
            <pc:docMk/>
            <pc:sldMk cId="2447943549" sldId="335"/>
            <ac:graphicFrameMk id="7" creationId="{DAD2D8E4-A1E9-3EB0-CF85-7321CB220B83}"/>
          </ac:graphicFrameMkLst>
        </pc:graphicFrameChg>
      </pc:sldChg>
    </pc:docChg>
  </pc:docChgLst>
  <pc:docChgLst>
    <pc:chgData name="Talgat Azhibekov" userId="f423d78126f372f3" providerId="Windows Live" clId="Web-{9CE03B1A-6F8A-475B-88C1-72CF4C0480CD}"/>
    <pc:docChg chg="delSld">
      <pc:chgData name="Talgat Azhibekov" userId="f423d78126f372f3" providerId="Windows Live" clId="Web-{9CE03B1A-6F8A-475B-88C1-72CF4C0480CD}" dt="2023-09-18T17:37:14.848" v="0"/>
      <pc:docMkLst>
        <pc:docMk/>
      </pc:docMkLst>
      <pc:sldChg chg="del">
        <pc:chgData name="Talgat Azhibekov" userId="f423d78126f372f3" providerId="Windows Live" clId="Web-{9CE03B1A-6F8A-475B-88C1-72CF4C0480CD}" dt="2023-09-18T17:37:14.848" v="0"/>
        <pc:sldMkLst>
          <pc:docMk/>
          <pc:sldMk cId="779971636" sldId="266"/>
        </pc:sldMkLst>
      </pc:sldChg>
    </pc:docChg>
  </pc:docChgLst>
  <pc:docChgLst>
    <pc:chgData name="Talgat Azhibekov" userId="f423d78126f372f3" providerId="Windows Live" clId="Web-{D1A6BC63-9863-4449-9701-89B2052BE70B}"/>
    <pc:docChg chg="addSld delSld modSld">
      <pc:chgData name="Talgat Azhibekov" userId="f423d78126f372f3" providerId="Windows Live" clId="Web-{D1A6BC63-9863-4449-9701-89B2052BE70B}" dt="2023-09-18T17:35:56.891" v="413" actId="20577"/>
      <pc:docMkLst>
        <pc:docMk/>
      </pc:docMkLst>
      <pc:sldChg chg="del">
        <pc:chgData name="Talgat Azhibekov" userId="f423d78126f372f3" providerId="Windows Live" clId="Web-{D1A6BC63-9863-4449-9701-89B2052BE70B}" dt="2023-09-18T15:22:06.577" v="0"/>
        <pc:sldMkLst>
          <pc:docMk/>
          <pc:sldMk cId="2987552906" sldId="264"/>
        </pc:sldMkLst>
      </pc:sldChg>
      <pc:sldChg chg="addSp delSp modSp add replId">
        <pc:chgData name="Talgat Azhibekov" userId="f423d78126f372f3" providerId="Windows Live" clId="Web-{D1A6BC63-9863-4449-9701-89B2052BE70B}" dt="2023-09-18T17:35:56.891" v="413" actId="20577"/>
        <pc:sldMkLst>
          <pc:docMk/>
          <pc:sldMk cId="3118041357" sldId="336"/>
        </pc:sldMkLst>
        <pc:spChg chg="mod">
          <ac:chgData name="Talgat Azhibekov" userId="f423d78126f372f3" providerId="Windows Live" clId="Web-{D1A6BC63-9863-4449-9701-89B2052BE70B}" dt="2023-09-18T15:47:29.870" v="21" actId="20577"/>
          <ac:spMkLst>
            <pc:docMk/>
            <pc:sldMk cId="3118041357" sldId="336"/>
            <ac:spMk id="4" creationId="{5066AA34-20EE-4A59-B343-346A8DB5667C}"/>
          </ac:spMkLst>
        </pc:spChg>
        <pc:spChg chg="add mod">
          <ac:chgData name="Talgat Azhibekov" userId="f423d78126f372f3" providerId="Windows Live" clId="Web-{D1A6BC63-9863-4449-9701-89B2052BE70B}" dt="2023-09-18T17:35:56.891" v="413" actId="20577"/>
          <ac:spMkLst>
            <pc:docMk/>
            <pc:sldMk cId="3118041357" sldId="336"/>
            <ac:spMk id="15" creationId="{A19ABE80-F26C-AA5D-2146-E33397E68FF6}"/>
          </ac:spMkLst>
        </pc:spChg>
        <pc:graphicFrameChg chg="del">
          <ac:chgData name="Talgat Azhibekov" userId="f423d78126f372f3" providerId="Windows Live" clId="Web-{D1A6BC63-9863-4449-9701-89B2052BE70B}" dt="2023-09-18T17:12:41.312" v="22"/>
          <ac:graphicFrameMkLst>
            <pc:docMk/>
            <pc:sldMk cId="3118041357" sldId="336"/>
            <ac:graphicFrameMk id="7" creationId="{DAD2D8E4-A1E9-3EB0-CF85-7321CB220B83}"/>
          </ac:graphicFrameMkLst>
        </pc:graphicFrame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Talgat Azhibekov" userId="f423d78126f372f3" providerId="Windows Live" clId="Web-{621FA658-8F99-4D9B-9A03-A4CC4B82E026}"/>
    <pc:docChg chg="addSld delSld modSld">
      <pc:chgData name="Talgat Azhibekov" userId="f423d78126f372f3" providerId="Windows Live" clId="Web-{621FA658-8F99-4D9B-9A03-A4CC4B82E026}" dt="2023-09-25T03:48:00.432" v="1758"/>
      <pc:docMkLst>
        <pc:docMk/>
      </pc:docMkLst>
      <pc:sldChg chg="modSp">
        <pc:chgData name="Talgat Azhibekov" userId="f423d78126f372f3" providerId="Windows Live" clId="Web-{621FA658-8F99-4D9B-9A03-A4CC4B82E026}" dt="2023-09-25T02:00:36.098" v="227" actId="20577"/>
        <pc:sldMkLst>
          <pc:docMk/>
          <pc:sldMk cId="1553432724" sldId="262"/>
        </pc:sldMkLst>
        <pc:spChg chg="mod">
          <ac:chgData name="Talgat Azhibekov" userId="f423d78126f372f3" providerId="Windows Live" clId="Web-{621FA658-8F99-4D9B-9A03-A4CC4B82E026}" dt="2023-09-25T02:00:36.098" v="227" actId="20577"/>
          <ac:spMkLst>
            <pc:docMk/>
            <pc:sldMk cId="1553432724" sldId="262"/>
            <ac:spMk id="7" creationId="{0BFEC426-B615-E549-83E5-140FD588BC64}"/>
          </ac:spMkLst>
        </pc:spChg>
      </pc:sldChg>
      <pc:sldChg chg="addSp delSp modSp">
        <pc:chgData name="Talgat Azhibekov" userId="f423d78126f372f3" providerId="Windows Live" clId="Web-{621FA658-8F99-4D9B-9A03-A4CC4B82E026}" dt="2023-09-25T03:09:42.255" v="1635" actId="20577"/>
        <pc:sldMkLst>
          <pc:docMk/>
          <pc:sldMk cId="1630123617" sldId="274"/>
        </pc:sldMkLst>
        <pc:spChg chg="add mod">
          <ac:chgData name="Talgat Azhibekov" userId="f423d78126f372f3" providerId="Windows Live" clId="Web-{621FA658-8F99-4D9B-9A03-A4CC4B82E026}" dt="2023-09-25T03:09:42.255" v="1635" actId="20577"/>
          <ac:spMkLst>
            <pc:docMk/>
            <pc:sldMk cId="1630123617" sldId="274"/>
            <ac:spMk id="2" creationId="{204B571C-AD4F-8AE9-BCA9-3A3B30D09023}"/>
          </ac:spMkLst>
        </pc:spChg>
        <pc:spChg chg="del mod">
          <ac:chgData name="Talgat Azhibekov" userId="f423d78126f372f3" providerId="Windows Live" clId="Web-{621FA658-8F99-4D9B-9A03-A4CC4B82E026}" dt="2023-09-25T02:41:03.026" v="919"/>
          <ac:spMkLst>
            <pc:docMk/>
            <pc:sldMk cId="1630123617" sldId="274"/>
            <ac:spMk id="5" creationId="{28684E62-A9F8-4E7A-AB01-78893062A1B4}"/>
          </ac:spMkLst>
        </pc:spChg>
      </pc:sldChg>
      <pc:sldChg chg="del">
        <pc:chgData name="Talgat Azhibekov" userId="f423d78126f372f3" providerId="Windows Live" clId="Web-{621FA658-8F99-4D9B-9A03-A4CC4B82E026}" dt="2023-09-25T03:09:46.411" v="1636"/>
        <pc:sldMkLst>
          <pc:docMk/>
          <pc:sldMk cId="3410008520" sldId="275"/>
        </pc:sldMkLst>
      </pc:sldChg>
      <pc:sldChg chg="addSp delSp modSp del">
        <pc:chgData name="Talgat Azhibekov" userId="f423d78126f372f3" providerId="Windows Live" clId="Web-{621FA658-8F99-4D9B-9A03-A4CC4B82E026}" dt="2023-09-24T18:14:42.350" v="225"/>
        <pc:sldMkLst>
          <pc:docMk/>
          <pc:sldMk cId="3645034231" sldId="320"/>
        </pc:sldMkLst>
        <pc:spChg chg="add del">
          <ac:chgData name="Talgat Azhibekov" userId="f423d78126f372f3" providerId="Windows Live" clId="Web-{621FA658-8F99-4D9B-9A03-A4CC4B82E026}" dt="2023-09-24T18:06:40.240" v="20"/>
          <ac:spMkLst>
            <pc:docMk/>
            <pc:sldMk cId="3645034231" sldId="320"/>
            <ac:spMk id="2" creationId="{ABA56EE6-5511-427C-85FF-896DB4328B50}"/>
          </ac:spMkLst>
        </pc:spChg>
        <pc:spChg chg="del mod">
          <ac:chgData name="Talgat Azhibekov" userId="f423d78126f372f3" providerId="Windows Live" clId="Web-{621FA658-8F99-4D9B-9A03-A4CC4B82E026}" dt="2023-09-24T18:06:32.724" v="18"/>
          <ac:spMkLst>
            <pc:docMk/>
            <pc:sldMk cId="3645034231" sldId="320"/>
            <ac:spMk id="5" creationId="{1B07C49E-AFFC-EC46-8930-E4D428F5F943}"/>
          </ac:spMkLst>
        </pc:spChg>
      </pc:sldChg>
      <pc:sldChg chg="modSp">
        <pc:chgData name="Talgat Azhibekov" userId="f423d78126f372f3" providerId="Windows Live" clId="Web-{621FA658-8F99-4D9B-9A03-A4CC4B82E026}" dt="2023-09-25T03:09:58.568" v="1643" actId="20577"/>
        <pc:sldMkLst>
          <pc:docMk/>
          <pc:sldMk cId="724038033" sldId="330"/>
        </pc:sldMkLst>
        <pc:spChg chg="mod">
          <ac:chgData name="Talgat Azhibekov" userId="f423d78126f372f3" providerId="Windows Live" clId="Web-{621FA658-8F99-4D9B-9A03-A4CC4B82E026}" dt="2023-09-25T03:09:58.568" v="1643" actId="20577"/>
          <ac:spMkLst>
            <pc:docMk/>
            <pc:sldMk cId="724038033" sldId="330"/>
            <ac:spMk id="10" creationId="{79EF1473-3ADD-43F1-A495-57AAB7FD902F}"/>
          </ac:spMkLst>
        </pc:spChg>
      </pc:sldChg>
      <pc:sldChg chg="addSp delSp modSp">
        <pc:chgData name="Talgat Azhibekov" userId="f423d78126f372f3" providerId="Windows Live" clId="Web-{621FA658-8F99-4D9B-9A03-A4CC4B82E026}" dt="2023-09-25T02:38:46.318" v="908" actId="20577"/>
        <pc:sldMkLst>
          <pc:docMk/>
          <pc:sldMk cId="1980221439" sldId="331"/>
        </pc:sldMkLst>
        <pc:spChg chg="add mod">
          <ac:chgData name="Talgat Azhibekov" userId="f423d78126f372f3" providerId="Windows Live" clId="Web-{621FA658-8F99-4D9B-9A03-A4CC4B82E026}" dt="2023-09-25T02:38:46.318" v="908" actId="20577"/>
          <ac:spMkLst>
            <pc:docMk/>
            <pc:sldMk cId="1980221439" sldId="331"/>
            <ac:spMk id="2" creationId="{6F3FDDB3-A14D-1AD8-D956-A1FFA438B815}"/>
          </ac:spMkLst>
        </pc:spChg>
        <pc:spChg chg="del mod">
          <ac:chgData name="Talgat Azhibekov" userId="f423d78126f372f3" providerId="Windows Live" clId="Web-{621FA658-8F99-4D9B-9A03-A4CC4B82E026}" dt="2023-09-25T02:34:46.950" v="853"/>
          <ac:spMkLst>
            <pc:docMk/>
            <pc:sldMk cId="1980221439" sldId="331"/>
            <ac:spMk id="10" creationId="{79EF1473-3ADD-43F1-A495-57AAB7FD902F}"/>
          </ac:spMkLst>
        </pc:spChg>
      </pc:sldChg>
      <pc:sldChg chg="addSp delSp modSp">
        <pc:chgData name="Talgat Azhibekov" userId="f423d78126f372f3" providerId="Windows Live" clId="Web-{621FA658-8F99-4D9B-9A03-A4CC4B82E026}" dt="2023-09-25T03:41:35.543" v="1696" actId="1076"/>
        <pc:sldMkLst>
          <pc:docMk/>
          <pc:sldMk cId="476114028" sldId="333"/>
        </pc:sldMkLst>
        <pc:spChg chg="add mod">
          <ac:chgData name="Talgat Azhibekov" userId="f423d78126f372f3" providerId="Windows Live" clId="Web-{621FA658-8F99-4D9B-9A03-A4CC4B82E026}" dt="2023-09-25T03:41:35.543" v="1696" actId="1076"/>
          <ac:spMkLst>
            <pc:docMk/>
            <pc:sldMk cId="476114028" sldId="333"/>
            <ac:spMk id="13" creationId="{5583BF6F-250D-8CB8-B053-82B5D9ECBC9B}"/>
          </ac:spMkLst>
        </pc:spChg>
        <pc:spChg chg="add del">
          <ac:chgData name="Talgat Azhibekov" userId="f423d78126f372f3" providerId="Windows Live" clId="Web-{621FA658-8F99-4D9B-9A03-A4CC4B82E026}" dt="2023-09-25T03:40:42.947" v="1677"/>
          <ac:spMkLst>
            <pc:docMk/>
            <pc:sldMk cId="476114028" sldId="333"/>
            <ac:spMk id="14" creationId="{D552298C-F3BA-6CE5-ED1A-66336FAC49EC}"/>
          </ac:spMkLst>
        </pc:spChg>
        <pc:spChg chg="del mod">
          <ac:chgData name="Talgat Azhibekov" userId="f423d78126f372f3" providerId="Windows Live" clId="Web-{621FA658-8F99-4D9B-9A03-A4CC4B82E026}" dt="2023-09-25T03:40:24.149" v="1669"/>
          <ac:spMkLst>
            <pc:docMk/>
            <pc:sldMk cId="476114028" sldId="333"/>
            <ac:spMk id="1077" creationId="{16EB1802-CE4A-3103-D8E3-4079903BD701}"/>
          </ac:spMkLst>
        </pc:spChg>
      </pc:sldChg>
      <pc:sldChg chg="addSp delSp">
        <pc:chgData name="Talgat Azhibekov" userId="f423d78126f372f3" providerId="Windows Live" clId="Web-{621FA658-8F99-4D9B-9A03-A4CC4B82E026}" dt="2023-09-25T03:42:41.029" v="1698"/>
        <pc:sldMkLst>
          <pc:docMk/>
          <pc:sldMk cId="1229463993" sldId="334"/>
        </pc:sldMkLst>
        <pc:spChg chg="add">
          <ac:chgData name="Talgat Azhibekov" userId="f423d78126f372f3" providerId="Windows Live" clId="Web-{621FA658-8F99-4D9B-9A03-A4CC4B82E026}" dt="2023-09-25T03:42:33.013" v="1697"/>
          <ac:spMkLst>
            <pc:docMk/>
            <pc:sldMk cId="1229463993" sldId="334"/>
            <ac:spMk id="12" creationId="{173240C1-E608-51FE-E6EE-26DC4A0F0781}"/>
          </ac:spMkLst>
        </pc:spChg>
        <pc:spChg chg="del">
          <ac:chgData name="Talgat Azhibekov" userId="f423d78126f372f3" providerId="Windows Live" clId="Web-{621FA658-8F99-4D9B-9A03-A4CC4B82E026}" dt="2023-09-25T03:42:41.029" v="1698"/>
          <ac:spMkLst>
            <pc:docMk/>
            <pc:sldMk cId="1229463993" sldId="334"/>
            <ac:spMk id="1077" creationId="{16EB1802-CE4A-3103-D8E3-4079903BD701}"/>
          </ac:spMkLst>
        </pc:spChg>
      </pc:sldChg>
      <pc:sldChg chg="addSp delSp">
        <pc:chgData name="Talgat Azhibekov" userId="f423d78126f372f3" providerId="Windows Live" clId="Web-{621FA658-8F99-4D9B-9A03-A4CC4B82E026}" dt="2023-09-25T03:43:09.874" v="1702"/>
        <pc:sldMkLst>
          <pc:docMk/>
          <pc:sldMk cId="2447943549" sldId="335"/>
        </pc:sldMkLst>
        <pc:spChg chg="add del">
          <ac:chgData name="Talgat Azhibekov" userId="f423d78126f372f3" providerId="Windows Live" clId="Web-{621FA658-8F99-4D9B-9A03-A4CC4B82E026}" dt="2023-09-25T03:42:49.123" v="1700"/>
          <ac:spMkLst>
            <pc:docMk/>
            <pc:sldMk cId="2447943549" sldId="335"/>
            <ac:spMk id="15" creationId="{F237139F-5847-10FA-5908-56CD8452D465}"/>
          </ac:spMkLst>
        </pc:spChg>
        <pc:spChg chg="add">
          <ac:chgData name="Talgat Azhibekov" userId="f423d78126f372f3" providerId="Windows Live" clId="Web-{621FA658-8F99-4D9B-9A03-A4CC4B82E026}" dt="2023-09-25T03:43:09.874" v="1702"/>
          <ac:spMkLst>
            <pc:docMk/>
            <pc:sldMk cId="2447943549" sldId="335"/>
            <ac:spMk id="27" creationId="{0EE69AEC-C4D5-5D78-2AB3-E967DB95DD1C}"/>
          </ac:spMkLst>
        </pc:spChg>
        <pc:spChg chg="del">
          <ac:chgData name="Talgat Azhibekov" userId="f423d78126f372f3" providerId="Windows Live" clId="Web-{621FA658-8F99-4D9B-9A03-A4CC4B82E026}" dt="2023-09-25T03:42:59.061" v="1701"/>
          <ac:spMkLst>
            <pc:docMk/>
            <pc:sldMk cId="2447943549" sldId="335"/>
            <ac:spMk id="1077" creationId="{16EB1802-CE4A-3103-D8E3-4079903BD701}"/>
          </ac:spMkLst>
        </pc:spChg>
      </pc:sldChg>
      <pc:sldChg chg="addSp delSp modSp">
        <pc:chgData name="Talgat Azhibekov" userId="f423d78126f372f3" providerId="Windows Live" clId="Web-{621FA658-8F99-4D9B-9A03-A4CC4B82E026}" dt="2023-09-25T03:43:22.343" v="1705"/>
        <pc:sldMkLst>
          <pc:docMk/>
          <pc:sldMk cId="3118041357" sldId="336"/>
        </pc:sldMkLst>
        <pc:spChg chg="add">
          <ac:chgData name="Talgat Azhibekov" userId="f423d78126f372f3" providerId="Windows Live" clId="Web-{621FA658-8F99-4D9B-9A03-A4CC4B82E026}" dt="2023-09-25T03:43:22.343" v="1705"/>
          <ac:spMkLst>
            <pc:docMk/>
            <pc:sldMk cId="3118041357" sldId="336"/>
            <ac:spMk id="3" creationId="{705085AC-6108-B932-82E1-28580B43728E}"/>
          </ac:spMkLst>
        </pc:spChg>
        <pc:spChg chg="del mod">
          <ac:chgData name="Talgat Azhibekov" userId="f423d78126f372f3" providerId="Windows Live" clId="Web-{621FA658-8F99-4D9B-9A03-A4CC4B82E026}" dt="2023-09-25T03:43:20.593" v="1704"/>
          <ac:spMkLst>
            <pc:docMk/>
            <pc:sldMk cId="3118041357" sldId="336"/>
            <ac:spMk id="1077" creationId="{16EB1802-CE4A-3103-D8E3-4079903BD701}"/>
          </ac:spMkLst>
        </pc:spChg>
      </pc:sldChg>
      <pc:sldChg chg="addSp delSp modSp">
        <pc:chgData name="Talgat Azhibekov" userId="f423d78126f372f3" providerId="Windows Live" clId="Web-{621FA658-8F99-4D9B-9A03-A4CC4B82E026}" dt="2023-09-25T03:43:50.423" v="1709"/>
        <pc:sldMkLst>
          <pc:docMk/>
          <pc:sldMk cId="50934384" sldId="337"/>
        </pc:sldMkLst>
        <pc:spChg chg="add">
          <ac:chgData name="Talgat Azhibekov" userId="f423d78126f372f3" providerId="Windows Live" clId="Web-{621FA658-8F99-4D9B-9A03-A4CC4B82E026}" dt="2023-09-25T03:43:50.423" v="1709"/>
          <ac:spMkLst>
            <pc:docMk/>
            <pc:sldMk cId="50934384" sldId="337"/>
            <ac:spMk id="3" creationId="{A951F1A6-AC18-35A8-3B89-939363793F8D}"/>
          </ac:spMkLst>
        </pc:spChg>
        <pc:spChg chg="mod">
          <ac:chgData name="Talgat Azhibekov" userId="f423d78126f372f3" providerId="Windows Live" clId="Web-{621FA658-8F99-4D9B-9A03-A4CC4B82E026}" dt="2023-09-25T03:43:47.672" v="1708" actId="1076"/>
          <ac:spMkLst>
            <pc:docMk/>
            <pc:sldMk cId="50934384" sldId="337"/>
            <ac:spMk id="15" creationId="{A19ABE80-F26C-AA5D-2146-E33397E68FF6}"/>
          </ac:spMkLst>
        </pc:spChg>
        <pc:spChg chg="del">
          <ac:chgData name="Talgat Azhibekov" userId="f423d78126f372f3" providerId="Windows Live" clId="Web-{621FA658-8F99-4D9B-9A03-A4CC4B82E026}" dt="2023-09-25T03:43:42.438" v="1707"/>
          <ac:spMkLst>
            <pc:docMk/>
            <pc:sldMk cId="50934384" sldId="337"/>
            <ac:spMk id="1077" creationId="{16EB1802-CE4A-3103-D8E3-4079903BD701}"/>
          </ac:spMkLst>
        </pc:spChg>
      </pc:sldChg>
      <pc:sldChg chg="addSp delSp">
        <pc:chgData name="Talgat Azhibekov" userId="f423d78126f372f3" providerId="Windows Live" clId="Web-{621FA658-8F99-4D9B-9A03-A4CC4B82E026}" dt="2023-09-25T03:44:01.392" v="1711"/>
        <pc:sldMkLst>
          <pc:docMk/>
          <pc:sldMk cId="100670963" sldId="338"/>
        </pc:sldMkLst>
        <pc:spChg chg="add">
          <ac:chgData name="Talgat Azhibekov" userId="f423d78126f372f3" providerId="Windows Live" clId="Web-{621FA658-8F99-4D9B-9A03-A4CC4B82E026}" dt="2023-09-25T03:44:01.392" v="1711"/>
          <ac:spMkLst>
            <pc:docMk/>
            <pc:sldMk cId="100670963" sldId="338"/>
            <ac:spMk id="3" creationId="{E7942A17-A71F-466F-1856-9B3F09C6EE29}"/>
          </ac:spMkLst>
        </pc:spChg>
        <pc:spChg chg="del">
          <ac:chgData name="Talgat Azhibekov" userId="f423d78126f372f3" providerId="Windows Live" clId="Web-{621FA658-8F99-4D9B-9A03-A4CC4B82E026}" dt="2023-09-25T03:43:59.985" v="1710"/>
          <ac:spMkLst>
            <pc:docMk/>
            <pc:sldMk cId="100670963" sldId="338"/>
            <ac:spMk id="1077" creationId="{16EB1802-CE4A-3103-D8E3-4079903BD701}"/>
          </ac:spMkLst>
        </pc:spChg>
      </pc:sldChg>
      <pc:sldChg chg="addSp delSp modSp">
        <pc:chgData name="Talgat Azhibekov" userId="f423d78126f372f3" providerId="Windows Live" clId="Web-{621FA658-8F99-4D9B-9A03-A4CC4B82E026}" dt="2023-09-25T03:44:20.783" v="1715"/>
        <pc:sldMkLst>
          <pc:docMk/>
          <pc:sldMk cId="1941321248" sldId="339"/>
        </pc:sldMkLst>
        <pc:spChg chg="add">
          <ac:chgData name="Talgat Azhibekov" userId="f423d78126f372f3" providerId="Windows Live" clId="Web-{621FA658-8F99-4D9B-9A03-A4CC4B82E026}" dt="2023-09-25T03:44:20.783" v="1715"/>
          <ac:spMkLst>
            <pc:docMk/>
            <pc:sldMk cId="1941321248" sldId="339"/>
            <ac:spMk id="3" creationId="{98B77718-BD4C-0978-3B7C-D6FD8668D9EF}"/>
          </ac:spMkLst>
        </pc:spChg>
        <pc:spChg chg="mod">
          <ac:chgData name="Talgat Azhibekov" userId="f423d78126f372f3" providerId="Windows Live" clId="Web-{621FA658-8F99-4D9B-9A03-A4CC4B82E026}" dt="2023-09-25T03:44:19.783" v="1714" actId="1076"/>
          <ac:spMkLst>
            <pc:docMk/>
            <pc:sldMk cId="1941321248" sldId="339"/>
            <ac:spMk id="15" creationId="{A19ABE80-F26C-AA5D-2146-E33397E68FF6}"/>
          </ac:spMkLst>
        </pc:spChg>
        <pc:spChg chg="del">
          <ac:chgData name="Talgat Azhibekov" userId="f423d78126f372f3" providerId="Windows Live" clId="Web-{621FA658-8F99-4D9B-9A03-A4CC4B82E026}" dt="2023-09-25T03:44:15.095" v="1713"/>
          <ac:spMkLst>
            <pc:docMk/>
            <pc:sldMk cId="1941321248" sldId="339"/>
            <ac:spMk id="1077" creationId="{16EB1802-CE4A-3103-D8E3-4079903BD701}"/>
          </ac:spMkLst>
        </pc:spChg>
      </pc:sldChg>
      <pc:sldChg chg="addSp delSp modSp">
        <pc:chgData name="Talgat Azhibekov" userId="f423d78126f372f3" providerId="Windows Live" clId="Web-{621FA658-8F99-4D9B-9A03-A4CC4B82E026}" dt="2023-09-25T03:44:37.221" v="1719"/>
        <pc:sldMkLst>
          <pc:docMk/>
          <pc:sldMk cId="3362926576" sldId="340"/>
        </pc:sldMkLst>
        <pc:spChg chg="add">
          <ac:chgData name="Talgat Azhibekov" userId="f423d78126f372f3" providerId="Windows Live" clId="Web-{621FA658-8F99-4D9B-9A03-A4CC4B82E026}" dt="2023-09-25T03:44:37.221" v="1719"/>
          <ac:spMkLst>
            <pc:docMk/>
            <pc:sldMk cId="3362926576" sldId="340"/>
            <ac:spMk id="20" creationId="{B8A4956C-EECF-49C0-177D-C7E5CD4E7E50}"/>
          </ac:spMkLst>
        </pc:spChg>
        <pc:spChg chg="del mod">
          <ac:chgData name="Talgat Azhibekov" userId="f423d78126f372f3" providerId="Windows Live" clId="Web-{621FA658-8F99-4D9B-9A03-A4CC4B82E026}" dt="2023-09-25T03:44:35.112" v="1718"/>
          <ac:spMkLst>
            <pc:docMk/>
            <pc:sldMk cId="3362926576" sldId="340"/>
            <ac:spMk id="1077" creationId="{16EB1802-CE4A-3103-D8E3-4079903BD701}"/>
          </ac:spMkLst>
        </pc:spChg>
      </pc:sldChg>
      <pc:sldChg chg="addSp delSp">
        <pc:chgData name="Talgat Azhibekov" userId="f423d78126f372f3" providerId="Windows Live" clId="Web-{621FA658-8F99-4D9B-9A03-A4CC4B82E026}" dt="2023-09-25T03:44:45.737" v="1721"/>
        <pc:sldMkLst>
          <pc:docMk/>
          <pc:sldMk cId="194712098" sldId="341"/>
        </pc:sldMkLst>
        <pc:spChg chg="add">
          <ac:chgData name="Talgat Azhibekov" userId="f423d78126f372f3" providerId="Windows Live" clId="Web-{621FA658-8F99-4D9B-9A03-A4CC4B82E026}" dt="2023-09-25T03:44:45.737" v="1721"/>
          <ac:spMkLst>
            <pc:docMk/>
            <pc:sldMk cId="194712098" sldId="341"/>
            <ac:spMk id="3" creationId="{41CD773F-75D4-6056-BFDB-756EBD22C70B}"/>
          </ac:spMkLst>
        </pc:spChg>
        <pc:spChg chg="del">
          <ac:chgData name="Talgat Azhibekov" userId="f423d78126f372f3" providerId="Windows Live" clId="Web-{621FA658-8F99-4D9B-9A03-A4CC4B82E026}" dt="2023-09-25T03:44:42.362" v="1720"/>
          <ac:spMkLst>
            <pc:docMk/>
            <pc:sldMk cId="194712098" sldId="341"/>
            <ac:spMk id="1077" creationId="{16EB1802-CE4A-3103-D8E3-4079903BD701}"/>
          </ac:spMkLst>
        </pc:spChg>
      </pc:sldChg>
      <pc:sldChg chg="addSp delSp">
        <pc:chgData name="Talgat Azhibekov" userId="f423d78126f372f3" providerId="Windows Live" clId="Web-{621FA658-8F99-4D9B-9A03-A4CC4B82E026}" dt="2023-09-25T03:44:57.378" v="1723"/>
        <pc:sldMkLst>
          <pc:docMk/>
          <pc:sldMk cId="2389866032" sldId="342"/>
        </pc:sldMkLst>
        <pc:spChg chg="add">
          <ac:chgData name="Talgat Azhibekov" userId="f423d78126f372f3" providerId="Windows Live" clId="Web-{621FA658-8F99-4D9B-9A03-A4CC4B82E026}" dt="2023-09-25T03:44:57.378" v="1723"/>
          <ac:spMkLst>
            <pc:docMk/>
            <pc:sldMk cId="2389866032" sldId="342"/>
            <ac:spMk id="7" creationId="{BD6ADF65-572C-865C-8F2E-BE26EC0209DE}"/>
          </ac:spMkLst>
        </pc:spChg>
        <pc:spChg chg="del">
          <ac:chgData name="Talgat Azhibekov" userId="f423d78126f372f3" providerId="Windows Live" clId="Web-{621FA658-8F99-4D9B-9A03-A4CC4B82E026}" dt="2023-09-25T03:44:56.597" v="1722"/>
          <ac:spMkLst>
            <pc:docMk/>
            <pc:sldMk cId="2389866032" sldId="342"/>
            <ac:spMk id="1077" creationId="{16EB1802-CE4A-3103-D8E3-4079903BD701}"/>
          </ac:spMkLst>
        </pc:spChg>
      </pc:sldChg>
      <pc:sldChg chg="addSp delSp">
        <pc:chgData name="Talgat Azhibekov" userId="f423d78126f372f3" providerId="Windows Live" clId="Web-{621FA658-8F99-4D9B-9A03-A4CC4B82E026}" dt="2023-09-25T03:45:04.300" v="1725"/>
        <pc:sldMkLst>
          <pc:docMk/>
          <pc:sldMk cId="2757368151" sldId="343"/>
        </pc:sldMkLst>
        <pc:spChg chg="add">
          <ac:chgData name="Talgat Azhibekov" userId="f423d78126f372f3" providerId="Windows Live" clId="Web-{621FA658-8F99-4D9B-9A03-A4CC4B82E026}" dt="2023-09-25T03:45:04.300" v="1725"/>
          <ac:spMkLst>
            <pc:docMk/>
            <pc:sldMk cId="2757368151" sldId="343"/>
            <ac:spMk id="7" creationId="{DB3054C9-AF84-1E31-5E67-2410A1396DAA}"/>
          </ac:spMkLst>
        </pc:spChg>
        <pc:spChg chg="del">
          <ac:chgData name="Talgat Azhibekov" userId="f423d78126f372f3" providerId="Windows Live" clId="Web-{621FA658-8F99-4D9B-9A03-A4CC4B82E026}" dt="2023-09-25T03:45:03.238" v="1724"/>
          <ac:spMkLst>
            <pc:docMk/>
            <pc:sldMk cId="2757368151" sldId="343"/>
            <ac:spMk id="1077" creationId="{16EB1802-CE4A-3103-D8E3-4079903BD701}"/>
          </ac:spMkLst>
        </pc:spChg>
      </pc:sldChg>
      <pc:sldChg chg="addSp delSp modSp">
        <pc:chgData name="Talgat Azhibekov" userId="f423d78126f372f3" providerId="Windows Live" clId="Web-{621FA658-8F99-4D9B-9A03-A4CC4B82E026}" dt="2023-09-25T03:45:22.176" v="1729" actId="14100"/>
        <pc:sldMkLst>
          <pc:docMk/>
          <pc:sldMk cId="1378241309" sldId="344"/>
        </pc:sldMkLst>
        <pc:spChg chg="add">
          <ac:chgData name="Talgat Azhibekov" userId="f423d78126f372f3" providerId="Windows Live" clId="Web-{621FA658-8F99-4D9B-9A03-A4CC4B82E026}" dt="2023-09-25T03:45:17.723" v="1728"/>
          <ac:spMkLst>
            <pc:docMk/>
            <pc:sldMk cId="1378241309" sldId="344"/>
            <ac:spMk id="7" creationId="{93CFDD18-9010-7746-8BB8-CD25E877B041}"/>
          </ac:spMkLst>
        </pc:spChg>
        <pc:spChg chg="del mod">
          <ac:chgData name="Talgat Azhibekov" userId="f423d78126f372f3" providerId="Windows Live" clId="Web-{621FA658-8F99-4D9B-9A03-A4CC4B82E026}" dt="2023-09-25T03:45:16.254" v="1727"/>
          <ac:spMkLst>
            <pc:docMk/>
            <pc:sldMk cId="1378241309" sldId="344"/>
            <ac:spMk id="1077" creationId="{16EB1802-CE4A-3103-D8E3-4079903BD701}"/>
          </ac:spMkLst>
        </pc:spChg>
        <pc:picChg chg="mod">
          <ac:chgData name="Talgat Azhibekov" userId="f423d78126f372f3" providerId="Windows Live" clId="Web-{621FA658-8F99-4D9B-9A03-A4CC4B82E026}" dt="2023-09-25T03:45:22.176" v="1729" actId="14100"/>
          <ac:picMkLst>
            <pc:docMk/>
            <pc:sldMk cId="1378241309" sldId="344"/>
            <ac:picMk id="2" creationId="{A9FB23B9-F4DF-E2D5-70A0-4642E42C05A4}"/>
          </ac:picMkLst>
        </pc:picChg>
      </pc:sldChg>
      <pc:sldChg chg="addSp delSp">
        <pc:chgData name="Talgat Azhibekov" userId="f423d78126f372f3" providerId="Windows Live" clId="Web-{621FA658-8F99-4D9B-9A03-A4CC4B82E026}" dt="2023-09-25T03:45:32.536" v="1731"/>
        <pc:sldMkLst>
          <pc:docMk/>
          <pc:sldMk cId="916423145" sldId="345"/>
        </pc:sldMkLst>
        <pc:spChg chg="add">
          <ac:chgData name="Talgat Azhibekov" userId="f423d78126f372f3" providerId="Windows Live" clId="Web-{621FA658-8F99-4D9B-9A03-A4CC4B82E026}" dt="2023-09-25T03:45:32.536" v="1731"/>
          <ac:spMkLst>
            <pc:docMk/>
            <pc:sldMk cId="916423145" sldId="345"/>
            <ac:spMk id="7" creationId="{51903498-2FFD-92F6-6C87-934F510C8E9E}"/>
          </ac:spMkLst>
        </pc:spChg>
        <pc:spChg chg="del">
          <ac:chgData name="Talgat Azhibekov" userId="f423d78126f372f3" providerId="Windows Live" clId="Web-{621FA658-8F99-4D9B-9A03-A4CC4B82E026}" dt="2023-09-25T03:45:31.504" v="1730"/>
          <ac:spMkLst>
            <pc:docMk/>
            <pc:sldMk cId="916423145" sldId="345"/>
            <ac:spMk id="1077" creationId="{16EB1802-CE4A-3103-D8E3-4079903BD701}"/>
          </ac:spMkLst>
        </pc:spChg>
      </pc:sldChg>
      <pc:sldChg chg="addSp delSp modSp">
        <pc:chgData name="Talgat Azhibekov" userId="f423d78126f372f3" providerId="Windows Live" clId="Web-{621FA658-8F99-4D9B-9A03-A4CC4B82E026}" dt="2023-09-25T03:45:45.708" v="1734"/>
        <pc:sldMkLst>
          <pc:docMk/>
          <pc:sldMk cId="3078157908" sldId="346"/>
        </pc:sldMkLst>
        <pc:spChg chg="add">
          <ac:chgData name="Talgat Azhibekov" userId="f423d78126f372f3" providerId="Windows Live" clId="Web-{621FA658-8F99-4D9B-9A03-A4CC4B82E026}" dt="2023-09-25T03:45:45.708" v="1734"/>
          <ac:spMkLst>
            <pc:docMk/>
            <pc:sldMk cId="3078157908" sldId="346"/>
            <ac:spMk id="7" creationId="{2E63099C-F226-42EE-32D6-C73D58B79E55}"/>
          </ac:spMkLst>
        </pc:spChg>
        <pc:spChg chg="del mod">
          <ac:chgData name="Talgat Azhibekov" userId="f423d78126f372f3" providerId="Windows Live" clId="Web-{621FA658-8F99-4D9B-9A03-A4CC4B82E026}" dt="2023-09-25T03:45:44.458" v="1733"/>
          <ac:spMkLst>
            <pc:docMk/>
            <pc:sldMk cId="3078157908" sldId="346"/>
            <ac:spMk id="1077" creationId="{16EB1802-CE4A-3103-D8E3-4079903BD701}"/>
          </ac:spMkLst>
        </pc:spChg>
      </pc:sldChg>
      <pc:sldChg chg="addSp delSp modSp">
        <pc:chgData name="Talgat Azhibekov" userId="f423d78126f372f3" providerId="Windows Live" clId="Web-{621FA658-8F99-4D9B-9A03-A4CC4B82E026}" dt="2023-09-25T03:45:57.787" v="1737" actId="14100"/>
        <pc:sldMkLst>
          <pc:docMk/>
          <pc:sldMk cId="2626851980" sldId="347"/>
        </pc:sldMkLst>
        <pc:spChg chg="add">
          <ac:chgData name="Talgat Azhibekov" userId="f423d78126f372f3" providerId="Windows Live" clId="Web-{621FA658-8F99-4D9B-9A03-A4CC4B82E026}" dt="2023-09-25T03:45:54.255" v="1736"/>
          <ac:spMkLst>
            <pc:docMk/>
            <pc:sldMk cId="2626851980" sldId="347"/>
            <ac:spMk id="5" creationId="{5AC14197-E334-4167-96C9-8011752F83A8}"/>
          </ac:spMkLst>
        </pc:spChg>
        <pc:spChg chg="del">
          <ac:chgData name="Talgat Azhibekov" userId="f423d78126f372f3" providerId="Windows Live" clId="Web-{621FA658-8F99-4D9B-9A03-A4CC4B82E026}" dt="2023-09-25T03:45:53.458" v="1735"/>
          <ac:spMkLst>
            <pc:docMk/>
            <pc:sldMk cId="2626851980" sldId="347"/>
            <ac:spMk id="1077" creationId="{16EB1802-CE4A-3103-D8E3-4079903BD701}"/>
          </ac:spMkLst>
        </pc:spChg>
        <pc:picChg chg="mod">
          <ac:chgData name="Talgat Azhibekov" userId="f423d78126f372f3" providerId="Windows Live" clId="Web-{621FA658-8F99-4D9B-9A03-A4CC4B82E026}" dt="2023-09-25T03:45:57.787" v="1737" actId="14100"/>
          <ac:picMkLst>
            <pc:docMk/>
            <pc:sldMk cId="2626851980" sldId="347"/>
            <ac:picMk id="7" creationId="{73373768-0FCD-E0F5-3F19-9D6CB17F0E7B}"/>
          </ac:picMkLst>
        </pc:picChg>
      </pc:sldChg>
      <pc:sldChg chg="addSp">
        <pc:chgData name="Talgat Azhibekov" userId="f423d78126f372f3" providerId="Windows Live" clId="Web-{621FA658-8F99-4D9B-9A03-A4CC4B82E026}" dt="2023-09-25T03:46:16.459" v="1738"/>
        <pc:sldMkLst>
          <pc:docMk/>
          <pc:sldMk cId="291165631" sldId="348"/>
        </pc:sldMkLst>
        <pc:spChg chg="add">
          <ac:chgData name="Talgat Azhibekov" userId="f423d78126f372f3" providerId="Windows Live" clId="Web-{621FA658-8F99-4D9B-9A03-A4CC4B82E026}" dt="2023-09-25T03:46:16.459" v="1738"/>
          <ac:spMkLst>
            <pc:docMk/>
            <pc:sldMk cId="291165631" sldId="348"/>
            <ac:spMk id="7" creationId="{8432B839-243C-6B52-CF41-2F73FE06C2D0}"/>
          </ac:spMkLst>
        </pc:spChg>
      </pc:sldChg>
      <pc:sldChg chg="addSp">
        <pc:chgData name="Talgat Azhibekov" userId="f423d78126f372f3" providerId="Windows Live" clId="Web-{621FA658-8F99-4D9B-9A03-A4CC4B82E026}" dt="2023-09-25T03:46:20.366" v="1739"/>
        <pc:sldMkLst>
          <pc:docMk/>
          <pc:sldMk cId="1398199394" sldId="349"/>
        </pc:sldMkLst>
        <pc:spChg chg="add">
          <ac:chgData name="Talgat Azhibekov" userId="f423d78126f372f3" providerId="Windows Live" clId="Web-{621FA658-8F99-4D9B-9A03-A4CC4B82E026}" dt="2023-09-25T03:46:20.366" v="1739"/>
          <ac:spMkLst>
            <pc:docMk/>
            <pc:sldMk cId="1398199394" sldId="349"/>
            <ac:spMk id="7" creationId="{CE20D61B-63D9-E5D9-A73F-BE2F9042D483}"/>
          </ac:spMkLst>
        </pc:spChg>
      </pc:sldChg>
      <pc:sldChg chg="addSp">
        <pc:chgData name="Talgat Azhibekov" userId="f423d78126f372f3" providerId="Windows Live" clId="Web-{621FA658-8F99-4D9B-9A03-A4CC4B82E026}" dt="2023-09-25T03:46:23.178" v="1740"/>
        <pc:sldMkLst>
          <pc:docMk/>
          <pc:sldMk cId="1299004362" sldId="350"/>
        </pc:sldMkLst>
        <pc:spChg chg="add">
          <ac:chgData name="Talgat Azhibekov" userId="f423d78126f372f3" providerId="Windows Live" clId="Web-{621FA658-8F99-4D9B-9A03-A4CC4B82E026}" dt="2023-09-25T03:46:23.178" v="1740"/>
          <ac:spMkLst>
            <pc:docMk/>
            <pc:sldMk cId="1299004362" sldId="350"/>
            <ac:spMk id="7" creationId="{FABE1EEB-2B9A-4BD8-FCB5-9939B5344371}"/>
          </ac:spMkLst>
        </pc:spChg>
      </pc:sldChg>
      <pc:sldChg chg="addSp">
        <pc:chgData name="Talgat Azhibekov" userId="f423d78126f372f3" providerId="Windows Live" clId="Web-{621FA658-8F99-4D9B-9A03-A4CC4B82E026}" dt="2023-09-25T03:46:27.319" v="1741"/>
        <pc:sldMkLst>
          <pc:docMk/>
          <pc:sldMk cId="3713987205" sldId="351"/>
        </pc:sldMkLst>
        <pc:spChg chg="add">
          <ac:chgData name="Talgat Azhibekov" userId="f423d78126f372f3" providerId="Windows Live" clId="Web-{621FA658-8F99-4D9B-9A03-A4CC4B82E026}" dt="2023-09-25T03:46:27.319" v="1741"/>
          <ac:spMkLst>
            <pc:docMk/>
            <pc:sldMk cId="3713987205" sldId="351"/>
            <ac:spMk id="7" creationId="{862AFAA0-7078-6950-BEC8-536D87657BE0}"/>
          </ac:spMkLst>
        </pc:spChg>
      </pc:sldChg>
      <pc:sldChg chg="addSp modSp">
        <pc:chgData name="Talgat Azhibekov" userId="f423d78126f372f3" providerId="Windows Live" clId="Web-{621FA658-8F99-4D9B-9A03-A4CC4B82E026}" dt="2023-09-25T03:46:37.819" v="1743" actId="1076"/>
        <pc:sldMkLst>
          <pc:docMk/>
          <pc:sldMk cId="4078632403" sldId="352"/>
        </pc:sldMkLst>
        <pc:spChg chg="mod">
          <ac:chgData name="Talgat Azhibekov" userId="f423d78126f372f3" providerId="Windows Live" clId="Web-{621FA658-8F99-4D9B-9A03-A4CC4B82E026}" dt="2023-09-25T03:46:37.819" v="1743" actId="1076"/>
          <ac:spMkLst>
            <pc:docMk/>
            <pc:sldMk cId="4078632403" sldId="352"/>
            <ac:spMk id="2" creationId="{F50388E1-6FB1-3217-6946-1D61BE1FCF78}"/>
          </ac:spMkLst>
        </pc:spChg>
        <pc:spChg chg="add">
          <ac:chgData name="Talgat Azhibekov" userId="f423d78126f372f3" providerId="Windows Live" clId="Web-{621FA658-8F99-4D9B-9A03-A4CC4B82E026}" dt="2023-09-25T03:46:31.100" v="1742"/>
          <ac:spMkLst>
            <pc:docMk/>
            <pc:sldMk cId="4078632403" sldId="352"/>
            <ac:spMk id="7" creationId="{AD65E1BE-5B17-CA5B-C021-2B0BF349EDFB}"/>
          </ac:spMkLst>
        </pc:spChg>
      </pc:sldChg>
      <pc:sldChg chg="addSp">
        <pc:chgData name="Talgat Azhibekov" userId="f423d78126f372f3" providerId="Windows Live" clId="Web-{621FA658-8F99-4D9B-9A03-A4CC4B82E026}" dt="2023-09-25T03:46:40.663" v="1744"/>
        <pc:sldMkLst>
          <pc:docMk/>
          <pc:sldMk cId="2070539741" sldId="353"/>
        </pc:sldMkLst>
        <pc:spChg chg="add">
          <ac:chgData name="Talgat Azhibekov" userId="f423d78126f372f3" providerId="Windows Live" clId="Web-{621FA658-8F99-4D9B-9A03-A4CC4B82E026}" dt="2023-09-25T03:46:40.663" v="1744"/>
          <ac:spMkLst>
            <pc:docMk/>
            <pc:sldMk cId="2070539741" sldId="353"/>
            <ac:spMk id="7" creationId="{7C442B5A-D408-7DE0-4BF2-AD1F28AC0C5D}"/>
          </ac:spMkLst>
        </pc:spChg>
      </pc:sldChg>
      <pc:sldChg chg="addSp">
        <pc:chgData name="Talgat Azhibekov" userId="f423d78126f372f3" providerId="Windows Live" clId="Web-{621FA658-8F99-4D9B-9A03-A4CC4B82E026}" dt="2023-09-25T03:46:43.335" v="1745"/>
        <pc:sldMkLst>
          <pc:docMk/>
          <pc:sldMk cId="2375555077" sldId="354"/>
        </pc:sldMkLst>
        <pc:spChg chg="add">
          <ac:chgData name="Talgat Azhibekov" userId="f423d78126f372f3" providerId="Windows Live" clId="Web-{621FA658-8F99-4D9B-9A03-A4CC4B82E026}" dt="2023-09-25T03:46:43.335" v="1745"/>
          <ac:spMkLst>
            <pc:docMk/>
            <pc:sldMk cId="2375555077" sldId="354"/>
            <ac:spMk id="7" creationId="{EC76D033-8378-7070-0B1F-BFCCFCF527EC}"/>
          </ac:spMkLst>
        </pc:spChg>
      </pc:sldChg>
      <pc:sldChg chg="addSp modSp">
        <pc:chgData name="Talgat Azhibekov" userId="f423d78126f372f3" providerId="Windows Live" clId="Web-{621FA658-8F99-4D9B-9A03-A4CC4B82E026}" dt="2023-09-25T03:46:52.195" v="1747" actId="1076"/>
        <pc:sldMkLst>
          <pc:docMk/>
          <pc:sldMk cId="466181846" sldId="355"/>
        </pc:sldMkLst>
        <pc:spChg chg="mod">
          <ac:chgData name="Talgat Azhibekov" userId="f423d78126f372f3" providerId="Windows Live" clId="Web-{621FA658-8F99-4D9B-9A03-A4CC4B82E026}" dt="2023-09-25T03:46:52.195" v="1747" actId="1076"/>
          <ac:spMkLst>
            <pc:docMk/>
            <pc:sldMk cId="466181846" sldId="355"/>
            <ac:spMk id="2" creationId="{F50388E1-6FB1-3217-6946-1D61BE1FCF78}"/>
          </ac:spMkLst>
        </pc:spChg>
        <pc:spChg chg="add">
          <ac:chgData name="Talgat Azhibekov" userId="f423d78126f372f3" providerId="Windows Live" clId="Web-{621FA658-8F99-4D9B-9A03-A4CC4B82E026}" dt="2023-09-25T03:46:47.867" v="1746"/>
          <ac:spMkLst>
            <pc:docMk/>
            <pc:sldMk cId="466181846" sldId="355"/>
            <ac:spMk id="7" creationId="{847F93CA-1795-8BEA-F5F2-5ABC8590538C}"/>
          </ac:spMkLst>
        </pc:spChg>
      </pc:sldChg>
      <pc:sldChg chg="addSp">
        <pc:chgData name="Talgat Azhibekov" userId="f423d78126f372f3" providerId="Windows Live" clId="Web-{621FA658-8F99-4D9B-9A03-A4CC4B82E026}" dt="2023-09-25T03:46:55.461" v="1748"/>
        <pc:sldMkLst>
          <pc:docMk/>
          <pc:sldMk cId="327150723" sldId="356"/>
        </pc:sldMkLst>
        <pc:spChg chg="add">
          <ac:chgData name="Talgat Azhibekov" userId="f423d78126f372f3" providerId="Windows Live" clId="Web-{621FA658-8F99-4D9B-9A03-A4CC4B82E026}" dt="2023-09-25T03:46:55.461" v="1748"/>
          <ac:spMkLst>
            <pc:docMk/>
            <pc:sldMk cId="327150723" sldId="356"/>
            <ac:spMk id="7" creationId="{B83A4B31-11A6-38D9-C8A7-6C860AD8DE3E}"/>
          </ac:spMkLst>
        </pc:spChg>
      </pc:sldChg>
      <pc:sldChg chg="addSp modSp">
        <pc:chgData name="Talgat Azhibekov" userId="f423d78126f372f3" providerId="Windows Live" clId="Web-{621FA658-8F99-4D9B-9A03-A4CC4B82E026}" dt="2023-09-25T03:47:04.148" v="1750"/>
        <pc:sldMkLst>
          <pc:docMk/>
          <pc:sldMk cId="1781963728" sldId="357"/>
        </pc:sldMkLst>
        <pc:spChg chg="add">
          <ac:chgData name="Talgat Azhibekov" userId="f423d78126f372f3" providerId="Windows Live" clId="Web-{621FA658-8F99-4D9B-9A03-A4CC4B82E026}" dt="2023-09-25T03:47:04.148" v="1750"/>
          <ac:spMkLst>
            <pc:docMk/>
            <pc:sldMk cId="1781963728" sldId="357"/>
            <ac:spMk id="7" creationId="{C6EA1E29-21FF-97A5-FCDC-AB9B82ADB427}"/>
          </ac:spMkLst>
        </pc:spChg>
        <pc:picChg chg="mod">
          <ac:chgData name="Talgat Azhibekov" userId="f423d78126f372f3" providerId="Windows Live" clId="Web-{621FA658-8F99-4D9B-9A03-A4CC4B82E026}" dt="2023-09-25T03:47:03.805" v="1749" actId="14100"/>
          <ac:picMkLst>
            <pc:docMk/>
            <pc:sldMk cId="1781963728" sldId="357"/>
            <ac:picMk id="5" creationId="{6FDB003F-8994-8737-89E8-C4DCCA49BCF6}"/>
          </ac:picMkLst>
        </pc:picChg>
      </pc:sldChg>
      <pc:sldChg chg="addSp modSp">
        <pc:chgData name="Talgat Azhibekov" userId="f423d78126f372f3" providerId="Windows Live" clId="Web-{621FA658-8F99-4D9B-9A03-A4CC4B82E026}" dt="2023-09-25T03:47:30.884" v="1754" actId="1076"/>
        <pc:sldMkLst>
          <pc:docMk/>
          <pc:sldMk cId="539978621" sldId="358"/>
        </pc:sldMkLst>
        <pc:spChg chg="add mod">
          <ac:chgData name="Talgat Azhibekov" userId="f423d78126f372f3" providerId="Windows Live" clId="Web-{621FA658-8F99-4D9B-9A03-A4CC4B82E026}" dt="2023-09-25T03:47:30.884" v="1754" actId="1076"/>
          <ac:spMkLst>
            <pc:docMk/>
            <pc:sldMk cId="539978621" sldId="358"/>
            <ac:spMk id="8" creationId="{4573D830-2ED2-F93F-76DA-69D50109E4DE}"/>
          </ac:spMkLst>
        </pc:spChg>
      </pc:sldChg>
      <pc:sldChg chg="addSp">
        <pc:chgData name="Talgat Azhibekov" userId="f423d78126f372f3" providerId="Windows Live" clId="Web-{621FA658-8F99-4D9B-9A03-A4CC4B82E026}" dt="2023-09-25T03:47:42.384" v="1755"/>
        <pc:sldMkLst>
          <pc:docMk/>
          <pc:sldMk cId="70709105" sldId="359"/>
        </pc:sldMkLst>
        <pc:spChg chg="add">
          <ac:chgData name="Talgat Azhibekov" userId="f423d78126f372f3" providerId="Windows Live" clId="Web-{621FA658-8F99-4D9B-9A03-A4CC4B82E026}" dt="2023-09-25T03:47:42.384" v="1755"/>
          <ac:spMkLst>
            <pc:docMk/>
            <pc:sldMk cId="70709105" sldId="359"/>
            <ac:spMk id="7" creationId="{C4059953-1FB5-A8F1-28EF-2D099168C687}"/>
          </ac:spMkLst>
        </pc:spChg>
      </pc:sldChg>
      <pc:sldChg chg="addSp">
        <pc:chgData name="Talgat Azhibekov" userId="f423d78126f372f3" providerId="Windows Live" clId="Web-{621FA658-8F99-4D9B-9A03-A4CC4B82E026}" dt="2023-09-25T03:47:48.666" v="1756"/>
        <pc:sldMkLst>
          <pc:docMk/>
          <pc:sldMk cId="2900603947" sldId="360"/>
        </pc:sldMkLst>
        <pc:spChg chg="add">
          <ac:chgData name="Talgat Azhibekov" userId="f423d78126f372f3" providerId="Windows Live" clId="Web-{621FA658-8F99-4D9B-9A03-A4CC4B82E026}" dt="2023-09-25T03:47:48.666" v="1756"/>
          <ac:spMkLst>
            <pc:docMk/>
            <pc:sldMk cId="2900603947" sldId="360"/>
            <ac:spMk id="5" creationId="{66069430-8267-8968-7EA3-941D6A1A8636}"/>
          </ac:spMkLst>
        </pc:spChg>
      </pc:sldChg>
      <pc:sldChg chg="addSp">
        <pc:chgData name="Talgat Azhibekov" userId="f423d78126f372f3" providerId="Windows Live" clId="Web-{621FA658-8F99-4D9B-9A03-A4CC4B82E026}" dt="2023-09-25T03:47:54.182" v="1757"/>
        <pc:sldMkLst>
          <pc:docMk/>
          <pc:sldMk cId="3449124855" sldId="361"/>
        </pc:sldMkLst>
        <pc:spChg chg="add">
          <ac:chgData name="Talgat Azhibekov" userId="f423d78126f372f3" providerId="Windows Live" clId="Web-{621FA658-8F99-4D9B-9A03-A4CC4B82E026}" dt="2023-09-25T03:47:54.182" v="1757"/>
          <ac:spMkLst>
            <pc:docMk/>
            <pc:sldMk cId="3449124855" sldId="361"/>
            <ac:spMk id="7" creationId="{C66943BB-2705-B94D-331C-D223AC731B9B}"/>
          </ac:spMkLst>
        </pc:spChg>
      </pc:sldChg>
      <pc:sldChg chg="addSp delSp modSp add replId">
        <pc:chgData name="Talgat Azhibekov" userId="f423d78126f372f3" providerId="Windows Live" clId="Web-{621FA658-8F99-4D9B-9A03-A4CC4B82E026}" dt="2023-09-25T03:48:00.432" v="1758"/>
        <pc:sldMkLst>
          <pc:docMk/>
          <pc:sldMk cId="153837481" sldId="362"/>
        </pc:sldMkLst>
        <pc:spChg chg="mod">
          <ac:chgData name="Talgat Azhibekov" userId="f423d78126f372f3" providerId="Windows Live" clId="Web-{621FA658-8F99-4D9B-9A03-A4CC4B82E026}" dt="2023-09-24T18:14:41.006" v="224" actId="20577"/>
          <ac:spMkLst>
            <pc:docMk/>
            <pc:sldMk cId="153837481" sldId="362"/>
            <ac:spMk id="2" creationId="{F50388E1-6FB1-3217-6946-1D61BE1FCF78}"/>
          </ac:spMkLst>
        </pc:spChg>
        <pc:spChg chg="mod">
          <ac:chgData name="Talgat Azhibekov" userId="f423d78126f372f3" providerId="Windows Live" clId="Web-{621FA658-8F99-4D9B-9A03-A4CC4B82E026}" dt="2023-09-24T17:51:13.458" v="15" actId="20577"/>
          <ac:spMkLst>
            <pc:docMk/>
            <pc:sldMk cId="153837481" sldId="362"/>
            <ac:spMk id="4" creationId="{5066AA34-20EE-4A59-B343-346A8DB5667C}"/>
          </ac:spMkLst>
        </pc:spChg>
        <pc:spChg chg="add">
          <ac:chgData name="Talgat Azhibekov" userId="f423d78126f372f3" providerId="Windows Live" clId="Web-{621FA658-8F99-4D9B-9A03-A4CC4B82E026}" dt="2023-09-25T03:48:00.432" v="1758"/>
          <ac:spMkLst>
            <pc:docMk/>
            <pc:sldMk cId="153837481" sldId="362"/>
            <ac:spMk id="7" creationId="{32049FF8-C8EC-80AC-6757-7A87E7209423}"/>
          </ac:spMkLst>
        </pc:spChg>
        <pc:picChg chg="del">
          <ac:chgData name="Talgat Azhibekov" userId="f423d78126f372f3" providerId="Windows Live" clId="Web-{621FA658-8F99-4D9B-9A03-A4CC4B82E026}" dt="2023-09-24T17:51:21.881" v="16"/>
          <ac:picMkLst>
            <pc:docMk/>
            <pc:sldMk cId="153837481" sldId="362"/>
            <ac:picMk id="3" creationId="{C919CE24-EF42-5533-9CF8-680408CFEEF6}"/>
          </ac:picMkLst>
        </pc:picChg>
        <pc:picChg chg="add mod">
          <ac:chgData name="Talgat Azhibekov" userId="f423d78126f372f3" providerId="Windows Live" clId="Web-{621FA658-8F99-4D9B-9A03-A4CC4B82E026}" dt="2023-09-24T18:07:01.256" v="25" actId="14100"/>
          <ac:picMkLst>
            <pc:docMk/>
            <pc:sldMk cId="153837481" sldId="362"/>
            <ac:picMk id="5" creationId="{C27F192A-56C8-55B3-7B9F-5F72BA8D218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4BD0F4-D10B-498C-A1EE-A488035F1BD4}"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GB"/>
        </a:p>
      </dgm:t>
    </dgm:pt>
    <dgm:pt modelId="{C8A2C562-F337-4C3F-A15F-5C08C1813993}">
      <dgm:prSet phldrT="[Text]" phldr="0"/>
      <dgm:spPr/>
      <dgm:t>
        <a:bodyPr/>
        <a:lstStyle/>
        <a:p>
          <a:pPr rtl="0"/>
          <a:r>
            <a:rPr lang="en-GB" dirty="0">
              <a:latin typeface="Calibri Light" panose="020F0302020204030204"/>
            </a:rPr>
            <a:t>Retrieve launch data  from Space X API using </a:t>
          </a:r>
          <a:r>
            <a:rPr lang="en-GB" i="0" dirty="0">
              <a:latin typeface="Calibri Light" panose="020F0302020204030204"/>
            </a:rPr>
            <a:t>"</a:t>
          </a:r>
          <a:r>
            <a:rPr lang="en-GB" i="1" dirty="0">
              <a:latin typeface="Calibri Light" panose="020F0302020204030204"/>
            </a:rPr>
            <a:t>requests.get" method</a:t>
          </a:r>
          <a:endParaRPr lang="en-GB" i="1" dirty="0"/>
        </a:p>
      </dgm:t>
    </dgm:pt>
    <dgm:pt modelId="{7565C1FD-6B50-437F-B2C4-B5092FC0F48F}" type="parTrans" cxnId="{ADE9DCC6-0BE3-487C-B5AF-725CD4CBFCA2}">
      <dgm:prSet/>
      <dgm:spPr/>
      <dgm:t>
        <a:bodyPr/>
        <a:lstStyle/>
        <a:p>
          <a:endParaRPr lang="en-GB"/>
        </a:p>
      </dgm:t>
    </dgm:pt>
    <dgm:pt modelId="{EC4B41A8-A035-4989-B3B0-6BBAAEDC360B}" type="sibTrans" cxnId="{ADE9DCC6-0BE3-487C-B5AF-725CD4CBFCA2}">
      <dgm:prSet/>
      <dgm:spPr/>
      <dgm:t>
        <a:bodyPr/>
        <a:lstStyle/>
        <a:p>
          <a:endParaRPr lang="en-GB"/>
        </a:p>
      </dgm:t>
    </dgm:pt>
    <dgm:pt modelId="{F9BCD651-61EF-47F4-9924-1565D7B0B0C8}">
      <dgm:prSet phldrT="[Text]" phldr="0"/>
      <dgm:spPr/>
      <dgm:t>
        <a:bodyPr/>
        <a:lstStyle/>
        <a:p>
          <a:pPr rtl="0"/>
          <a:r>
            <a:rPr lang="en-US" dirty="0">
              <a:solidFill>
                <a:srgbClr val="FFFFFF"/>
              </a:solidFill>
              <a:latin typeface="Calibri"/>
              <a:cs typeface="Calibri"/>
            </a:rPr>
            <a:t>Cleaned the requested data to discover more relevant information</a:t>
          </a:r>
          <a:endParaRPr lang="en-GB" dirty="0"/>
        </a:p>
      </dgm:t>
    </dgm:pt>
    <dgm:pt modelId="{0DA4AE32-6533-4CEE-A1EA-8E8E7EAD3691}" type="parTrans" cxnId="{942A6BF9-79A9-446A-B23D-52AB1A0EF7C5}">
      <dgm:prSet/>
      <dgm:spPr/>
      <dgm:t>
        <a:bodyPr/>
        <a:lstStyle/>
        <a:p>
          <a:endParaRPr lang="en-GB"/>
        </a:p>
      </dgm:t>
    </dgm:pt>
    <dgm:pt modelId="{41DC8D96-4E8E-43E5-9D8F-035710E4C5A4}" type="sibTrans" cxnId="{942A6BF9-79A9-446A-B23D-52AB1A0EF7C5}">
      <dgm:prSet/>
      <dgm:spPr/>
      <dgm:t>
        <a:bodyPr/>
        <a:lstStyle/>
        <a:p>
          <a:endParaRPr lang="en-GB"/>
        </a:p>
      </dgm:t>
    </dgm:pt>
    <dgm:pt modelId="{9595CEC5-4B67-4A5C-B584-76FBCA4DD357}">
      <dgm:prSet phldrT="[Text]" phldr="0"/>
      <dgm:spPr/>
      <dgm:t>
        <a:bodyPr/>
        <a:lstStyle/>
        <a:p>
          <a:pPr rtl="0"/>
          <a:r>
            <a:rPr lang="en-US" dirty="0">
              <a:solidFill>
                <a:srgbClr val="FFFFFF"/>
              </a:solidFill>
              <a:latin typeface="Calibri"/>
              <a:cs typeface="Calibri"/>
            </a:rPr>
            <a:t>Converted </a:t>
          </a:r>
          <a:r>
            <a:rPr lang="en-US" dirty="0" err="1">
              <a:solidFill>
                <a:srgbClr val="FFFFFF"/>
              </a:solidFill>
              <a:latin typeface="Calibri"/>
              <a:cs typeface="Calibri"/>
            </a:rPr>
            <a:t>json</a:t>
          </a:r>
          <a:r>
            <a:rPr lang="en-US" dirty="0">
              <a:solidFill>
                <a:srgbClr val="FFFFFF"/>
              </a:solidFill>
              <a:latin typeface="Calibri"/>
              <a:cs typeface="Calibri"/>
            </a:rPr>
            <a:t> result into a pandas </a:t>
          </a:r>
          <a:r>
            <a:rPr lang="en-US" dirty="0" err="1">
              <a:solidFill>
                <a:srgbClr val="FFFFFF"/>
              </a:solidFill>
              <a:latin typeface="Calibri"/>
              <a:cs typeface="Calibri"/>
            </a:rPr>
            <a:t>dataframe</a:t>
          </a:r>
          <a:endParaRPr lang="en-GB" dirty="0" err="1"/>
        </a:p>
      </dgm:t>
    </dgm:pt>
    <dgm:pt modelId="{983A56EA-8FEA-4FDF-9A82-2814981E336D}" type="parTrans" cxnId="{F06AB721-2C62-47A5-A240-C9EE4D4A3899}">
      <dgm:prSet/>
      <dgm:spPr/>
      <dgm:t>
        <a:bodyPr/>
        <a:lstStyle/>
        <a:p>
          <a:endParaRPr lang="en-GB"/>
        </a:p>
      </dgm:t>
    </dgm:pt>
    <dgm:pt modelId="{F83ED493-7BAC-4337-A8E8-DD5FC11E478A}" type="sibTrans" cxnId="{F06AB721-2C62-47A5-A240-C9EE4D4A3899}">
      <dgm:prSet/>
      <dgm:spPr/>
      <dgm:t>
        <a:bodyPr/>
        <a:lstStyle/>
        <a:p>
          <a:endParaRPr lang="en-GB"/>
        </a:p>
      </dgm:t>
    </dgm:pt>
    <dgm:pt modelId="{30B1B473-4795-4F04-AE3C-71D4692F17FC}">
      <dgm:prSet phldrT="[Text]" phldr="0"/>
      <dgm:spPr/>
      <dgm:t>
        <a:bodyPr/>
        <a:lstStyle/>
        <a:p>
          <a:pPr rtl="0"/>
          <a:r>
            <a:rPr lang="en-US" dirty="0">
              <a:solidFill>
                <a:srgbClr val="FFFFFF"/>
              </a:solidFill>
              <a:latin typeface="Calibri"/>
              <a:cs typeface="Calibri"/>
            </a:rPr>
            <a:t>Filtered the </a:t>
          </a:r>
          <a:r>
            <a:rPr lang="en-US" dirty="0" err="1">
              <a:solidFill>
                <a:srgbClr val="FFFFFF"/>
              </a:solidFill>
              <a:latin typeface="Calibri"/>
              <a:cs typeface="Calibri"/>
            </a:rPr>
            <a:t>dataframe</a:t>
          </a:r>
          <a:r>
            <a:rPr lang="en-US" dirty="0">
              <a:solidFill>
                <a:srgbClr val="FFFFFF"/>
              </a:solidFill>
              <a:latin typeface="Calibri"/>
              <a:cs typeface="Calibri"/>
            </a:rPr>
            <a:t> to</a:t>
          </a:r>
          <a:r>
            <a:rPr lang="en-US" dirty="0">
              <a:solidFill>
                <a:srgbClr val="000000"/>
              </a:solidFill>
              <a:latin typeface="Calibri"/>
              <a:cs typeface="Calibri"/>
            </a:rPr>
            <a:t> </a:t>
          </a:r>
          <a:r>
            <a:rPr lang="en-US" dirty="0">
              <a:solidFill>
                <a:schemeClr val="tx1"/>
              </a:solidFill>
              <a:latin typeface="Calibri"/>
              <a:cs typeface="Calibri"/>
            </a:rPr>
            <a:t>include </a:t>
          </a:r>
          <a:r>
            <a:rPr lang="en-US" dirty="0">
              <a:solidFill>
                <a:srgbClr val="FFFFFF"/>
              </a:solidFill>
              <a:latin typeface="Calibri"/>
              <a:cs typeface="Calibri"/>
            </a:rPr>
            <a:t>only Falcon 9 launches</a:t>
          </a:r>
          <a:endParaRPr lang="en-GB" dirty="0"/>
        </a:p>
      </dgm:t>
    </dgm:pt>
    <dgm:pt modelId="{3DD650E8-94D0-4CC1-AC98-4B2135B32C71}" type="parTrans" cxnId="{6588F7BF-B688-4A00-BA49-21519E8AFEA3}">
      <dgm:prSet/>
      <dgm:spPr/>
      <dgm:t>
        <a:bodyPr/>
        <a:lstStyle/>
        <a:p>
          <a:endParaRPr lang="en-GB"/>
        </a:p>
      </dgm:t>
    </dgm:pt>
    <dgm:pt modelId="{917AFCAC-D128-4466-98A7-AC550AE30662}" type="sibTrans" cxnId="{6588F7BF-B688-4A00-BA49-21519E8AFEA3}">
      <dgm:prSet/>
      <dgm:spPr/>
      <dgm:t>
        <a:bodyPr/>
        <a:lstStyle/>
        <a:p>
          <a:endParaRPr lang="en-GB"/>
        </a:p>
      </dgm:t>
    </dgm:pt>
    <dgm:pt modelId="{29B9D8AC-D01A-4F07-ACA5-37D617793875}" type="pres">
      <dgm:prSet presAssocID="{AA4BD0F4-D10B-498C-A1EE-A488035F1BD4}" presName="diagram" presStyleCnt="0">
        <dgm:presLayoutVars>
          <dgm:dir/>
          <dgm:resizeHandles val="exact"/>
        </dgm:presLayoutVars>
      </dgm:prSet>
      <dgm:spPr/>
    </dgm:pt>
    <dgm:pt modelId="{B4579E6A-9FCB-4E0D-98F4-743EF5F98CE3}" type="pres">
      <dgm:prSet presAssocID="{C8A2C562-F337-4C3F-A15F-5C08C1813993}" presName="node" presStyleLbl="node1" presStyleIdx="0" presStyleCnt="4">
        <dgm:presLayoutVars>
          <dgm:bulletEnabled val="1"/>
        </dgm:presLayoutVars>
      </dgm:prSet>
      <dgm:spPr/>
    </dgm:pt>
    <dgm:pt modelId="{C95B7A61-CDDF-4A31-859E-932A41CFBD9F}" type="pres">
      <dgm:prSet presAssocID="{EC4B41A8-A035-4989-B3B0-6BBAAEDC360B}" presName="sibTrans" presStyleLbl="sibTrans2D1" presStyleIdx="0" presStyleCnt="3"/>
      <dgm:spPr/>
    </dgm:pt>
    <dgm:pt modelId="{57045BDF-9A48-41DA-9C8F-FB231E344FFD}" type="pres">
      <dgm:prSet presAssocID="{EC4B41A8-A035-4989-B3B0-6BBAAEDC360B}" presName="connectorText" presStyleLbl="sibTrans2D1" presStyleIdx="0" presStyleCnt="3"/>
      <dgm:spPr/>
    </dgm:pt>
    <dgm:pt modelId="{9354DC75-FA2F-4B22-ACE4-E8BF532E7C50}" type="pres">
      <dgm:prSet presAssocID="{F9BCD651-61EF-47F4-9924-1565D7B0B0C8}" presName="node" presStyleLbl="node1" presStyleIdx="1" presStyleCnt="4">
        <dgm:presLayoutVars>
          <dgm:bulletEnabled val="1"/>
        </dgm:presLayoutVars>
      </dgm:prSet>
      <dgm:spPr/>
    </dgm:pt>
    <dgm:pt modelId="{F0D86FBA-29A5-4FFF-A201-ABF499F74CEF}" type="pres">
      <dgm:prSet presAssocID="{41DC8D96-4E8E-43E5-9D8F-035710E4C5A4}" presName="sibTrans" presStyleLbl="sibTrans2D1" presStyleIdx="1" presStyleCnt="3"/>
      <dgm:spPr/>
    </dgm:pt>
    <dgm:pt modelId="{1D8B41AA-DE30-42C3-B29F-F92E4E5CD770}" type="pres">
      <dgm:prSet presAssocID="{41DC8D96-4E8E-43E5-9D8F-035710E4C5A4}" presName="connectorText" presStyleLbl="sibTrans2D1" presStyleIdx="1" presStyleCnt="3"/>
      <dgm:spPr/>
    </dgm:pt>
    <dgm:pt modelId="{FCDEDC97-D714-4E7E-89BA-0B0AE79BA36C}" type="pres">
      <dgm:prSet presAssocID="{9595CEC5-4B67-4A5C-B584-76FBCA4DD357}" presName="node" presStyleLbl="node1" presStyleIdx="2" presStyleCnt="4">
        <dgm:presLayoutVars>
          <dgm:bulletEnabled val="1"/>
        </dgm:presLayoutVars>
      </dgm:prSet>
      <dgm:spPr/>
    </dgm:pt>
    <dgm:pt modelId="{8EBF95A1-7229-47B5-8E9F-B1143441546B}" type="pres">
      <dgm:prSet presAssocID="{F83ED493-7BAC-4337-A8E8-DD5FC11E478A}" presName="sibTrans" presStyleLbl="sibTrans2D1" presStyleIdx="2" presStyleCnt="3"/>
      <dgm:spPr/>
    </dgm:pt>
    <dgm:pt modelId="{36994878-0A7E-42C4-B709-615203EBCCFF}" type="pres">
      <dgm:prSet presAssocID="{F83ED493-7BAC-4337-A8E8-DD5FC11E478A}" presName="connectorText" presStyleLbl="sibTrans2D1" presStyleIdx="2" presStyleCnt="3"/>
      <dgm:spPr/>
    </dgm:pt>
    <dgm:pt modelId="{5A300EF0-A012-489B-9011-74CBBE40C886}" type="pres">
      <dgm:prSet presAssocID="{30B1B473-4795-4F04-AE3C-71D4692F17FC}" presName="node" presStyleLbl="node1" presStyleIdx="3" presStyleCnt="4">
        <dgm:presLayoutVars>
          <dgm:bulletEnabled val="1"/>
        </dgm:presLayoutVars>
      </dgm:prSet>
      <dgm:spPr/>
    </dgm:pt>
  </dgm:ptLst>
  <dgm:cxnLst>
    <dgm:cxn modelId="{F06AB721-2C62-47A5-A240-C9EE4D4A3899}" srcId="{AA4BD0F4-D10B-498C-A1EE-A488035F1BD4}" destId="{9595CEC5-4B67-4A5C-B584-76FBCA4DD357}" srcOrd="2" destOrd="0" parTransId="{983A56EA-8FEA-4FDF-9A82-2814981E336D}" sibTransId="{F83ED493-7BAC-4337-A8E8-DD5FC11E478A}"/>
    <dgm:cxn modelId="{C2C0FD21-E27A-42CF-997D-B394A6393BB8}" type="presOf" srcId="{30B1B473-4795-4F04-AE3C-71D4692F17FC}" destId="{5A300EF0-A012-489B-9011-74CBBE40C886}" srcOrd="0" destOrd="0" presId="urn:microsoft.com/office/officeart/2005/8/layout/process5"/>
    <dgm:cxn modelId="{6019BE40-DF2D-4083-8722-98D4BAD1EEBE}" type="presOf" srcId="{AA4BD0F4-D10B-498C-A1EE-A488035F1BD4}" destId="{29B9D8AC-D01A-4F07-ACA5-37D617793875}" srcOrd="0" destOrd="0" presId="urn:microsoft.com/office/officeart/2005/8/layout/process5"/>
    <dgm:cxn modelId="{2D6CA844-877D-4D12-8A76-D9AF6B5CB308}" type="presOf" srcId="{9595CEC5-4B67-4A5C-B584-76FBCA4DD357}" destId="{FCDEDC97-D714-4E7E-89BA-0B0AE79BA36C}" srcOrd="0" destOrd="0" presId="urn:microsoft.com/office/officeart/2005/8/layout/process5"/>
    <dgm:cxn modelId="{92896885-A75E-4E61-B312-0735CBED2A27}" type="presOf" srcId="{EC4B41A8-A035-4989-B3B0-6BBAAEDC360B}" destId="{57045BDF-9A48-41DA-9C8F-FB231E344FFD}" srcOrd="1" destOrd="0" presId="urn:microsoft.com/office/officeart/2005/8/layout/process5"/>
    <dgm:cxn modelId="{7FD7558E-0705-4DDA-BFCB-851A6738210E}" type="presOf" srcId="{F83ED493-7BAC-4337-A8E8-DD5FC11E478A}" destId="{8EBF95A1-7229-47B5-8E9F-B1143441546B}" srcOrd="0" destOrd="0" presId="urn:microsoft.com/office/officeart/2005/8/layout/process5"/>
    <dgm:cxn modelId="{6588F7BF-B688-4A00-BA49-21519E8AFEA3}" srcId="{AA4BD0F4-D10B-498C-A1EE-A488035F1BD4}" destId="{30B1B473-4795-4F04-AE3C-71D4692F17FC}" srcOrd="3" destOrd="0" parTransId="{3DD650E8-94D0-4CC1-AC98-4B2135B32C71}" sibTransId="{917AFCAC-D128-4466-98A7-AC550AE30662}"/>
    <dgm:cxn modelId="{ADE9DCC6-0BE3-487C-B5AF-725CD4CBFCA2}" srcId="{AA4BD0F4-D10B-498C-A1EE-A488035F1BD4}" destId="{C8A2C562-F337-4C3F-A15F-5C08C1813993}" srcOrd="0" destOrd="0" parTransId="{7565C1FD-6B50-437F-B2C4-B5092FC0F48F}" sibTransId="{EC4B41A8-A035-4989-B3B0-6BBAAEDC360B}"/>
    <dgm:cxn modelId="{93ADD6E3-FAFD-4D63-B2D4-D3779E332CCC}" type="presOf" srcId="{C8A2C562-F337-4C3F-A15F-5C08C1813993}" destId="{B4579E6A-9FCB-4E0D-98F4-743EF5F98CE3}" srcOrd="0" destOrd="0" presId="urn:microsoft.com/office/officeart/2005/8/layout/process5"/>
    <dgm:cxn modelId="{EC6BF7E7-705B-44A4-9E71-60E10EAE9CA8}" type="presOf" srcId="{41DC8D96-4E8E-43E5-9D8F-035710E4C5A4}" destId="{1D8B41AA-DE30-42C3-B29F-F92E4E5CD770}" srcOrd="1" destOrd="0" presId="urn:microsoft.com/office/officeart/2005/8/layout/process5"/>
    <dgm:cxn modelId="{29DBD4F1-1621-4812-9409-1569B378A601}" type="presOf" srcId="{F83ED493-7BAC-4337-A8E8-DD5FC11E478A}" destId="{36994878-0A7E-42C4-B709-615203EBCCFF}" srcOrd="1" destOrd="0" presId="urn:microsoft.com/office/officeart/2005/8/layout/process5"/>
    <dgm:cxn modelId="{EC79F6F7-A083-44B4-B79E-E210D4490AD5}" type="presOf" srcId="{F9BCD651-61EF-47F4-9924-1565D7B0B0C8}" destId="{9354DC75-FA2F-4B22-ACE4-E8BF532E7C50}" srcOrd="0" destOrd="0" presId="urn:microsoft.com/office/officeart/2005/8/layout/process5"/>
    <dgm:cxn modelId="{F8B159F8-EFC4-419C-A7FE-7526F13B277C}" type="presOf" srcId="{EC4B41A8-A035-4989-B3B0-6BBAAEDC360B}" destId="{C95B7A61-CDDF-4A31-859E-932A41CFBD9F}" srcOrd="0" destOrd="0" presId="urn:microsoft.com/office/officeart/2005/8/layout/process5"/>
    <dgm:cxn modelId="{942A6BF9-79A9-446A-B23D-52AB1A0EF7C5}" srcId="{AA4BD0F4-D10B-498C-A1EE-A488035F1BD4}" destId="{F9BCD651-61EF-47F4-9924-1565D7B0B0C8}" srcOrd="1" destOrd="0" parTransId="{0DA4AE32-6533-4CEE-A1EA-8E8E7EAD3691}" sibTransId="{41DC8D96-4E8E-43E5-9D8F-035710E4C5A4}"/>
    <dgm:cxn modelId="{9BC2EFFC-66ED-44B6-8259-6B4B0E3AF956}" type="presOf" srcId="{41DC8D96-4E8E-43E5-9D8F-035710E4C5A4}" destId="{F0D86FBA-29A5-4FFF-A201-ABF499F74CEF}" srcOrd="0" destOrd="0" presId="urn:microsoft.com/office/officeart/2005/8/layout/process5"/>
    <dgm:cxn modelId="{6D8C5423-5F0C-4F5A-8400-3DB38CECCB63}" type="presParOf" srcId="{29B9D8AC-D01A-4F07-ACA5-37D617793875}" destId="{B4579E6A-9FCB-4E0D-98F4-743EF5F98CE3}" srcOrd="0" destOrd="0" presId="urn:microsoft.com/office/officeart/2005/8/layout/process5"/>
    <dgm:cxn modelId="{623A4ACF-EB1E-4FD0-BF41-9B519223A85B}" type="presParOf" srcId="{29B9D8AC-D01A-4F07-ACA5-37D617793875}" destId="{C95B7A61-CDDF-4A31-859E-932A41CFBD9F}" srcOrd="1" destOrd="0" presId="urn:microsoft.com/office/officeart/2005/8/layout/process5"/>
    <dgm:cxn modelId="{DF515F61-F942-49AF-88A3-CAD0E5FA3EE0}" type="presParOf" srcId="{C95B7A61-CDDF-4A31-859E-932A41CFBD9F}" destId="{57045BDF-9A48-41DA-9C8F-FB231E344FFD}" srcOrd="0" destOrd="0" presId="urn:microsoft.com/office/officeart/2005/8/layout/process5"/>
    <dgm:cxn modelId="{A7E9BDE9-EB37-4B2F-B490-79130597A267}" type="presParOf" srcId="{29B9D8AC-D01A-4F07-ACA5-37D617793875}" destId="{9354DC75-FA2F-4B22-ACE4-E8BF532E7C50}" srcOrd="2" destOrd="0" presId="urn:microsoft.com/office/officeart/2005/8/layout/process5"/>
    <dgm:cxn modelId="{BC883C54-F6ED-42FB-BC00-B7D7CB68A5A5}" type="presParOf" srcId="{29B9D8AC-D01A-4F07-ACA5-37D617793875}" destId="{F0D86FBA-29A5-4FFF-A201-ABF499F74CEF}" srcOrd="3" destOrd="0" presId="urn:microsoft.com/office/officeart/2005/8/layout/process5"/>
    <dgm:cxn modelId="{4C5DF2A1-307A-4986-8055-C7B3B4B67619}" type="presParOf" srcId="{F0D86FBA-29A5-4FFF-A201-ABF499F74CEF}" destId="{1D8B41AA-DE30-42C3-B29F-F92E4E5CD770}" srcOrd="0" destOrd="0" presId="urn:microsoft.com/office/officeart/2005/8/layout/process5"/>
    <dgm:cxn modelId="{1C71E759-220E-4D81-94B0-0CD5CF340EEB}" type="presParOf" srcId="{29B9D8AC-D01A-4F07-ACA5-37D617793875}" destId="{FCDEDC97-D714-4E7E-89BA-0B0AE79BA36C}" srcOrd="4" destOrd="0" presId="urn:microsoft.com/office/officeart/2005/8/layout/process5"/>
    <dgm:cxn modelId="{91EBEE48-0C31-48AC-A268-E5F549970F77}" type="presParOf" srcId="{29B9D8AC-D01A-4F07-ACA5-37D617793875}" destId="{8EBF95A1-7229-47B5-8E9F-B1143441546B}" srcOrd="5" destOrd="0" presId="urn:microsoft.com/office/officeart/2005/8/layout/process5"/>
    <dgm:cxn modelId="{A1A45807-B274-41A5-9F26-AA26111CCB10}" type="presParOf" srcId="{8EBF95A1-7229-47B5-8E9F-B1143441546B}" destId="{36994878-0A7E-42C4-B709-615203EBCCFF}" srcOrd="0" destOrd="0" presId="urn:microsoft.com/office/officeart/2005/8/layout/process5"/>
    <dgm:cxn modelId="{735A0321-E77D-4541-9922-53EFB12C925A}" type="presParOf" srcId="{29B9D8AC-D01A-4F07-ACA5-37D617793875}" destId="{5A300EF0-A012-489B-9011-74CBBE40C886}"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4BD0F4-D10B-498C-A1EE-A488035F1BD4}"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GB"/>
        </a:p>
      </dgm:t>
    </dgm:pt>
    <dgm:pt modelId="{C8A2C562-F337-4C3F-A15F-5C08C1813993}">
      <dgm:prSet phldrT="[Text]" phldr="0"/>
      <dgm:spPr/>
      <dgm:t>
        <a:bodyPr/>
        <a:lstStyle/>
        <a:p>
          <a:pPr rtl="0"/>
          <a:r>
            <a:rPr lang="en-GB" dirty="0"/>
            <a:t>Web scrap Falcon 9 launch </a:t>
          </a:r>
          <a:r>
            <a:rPr lang="en-GB" i="0" dirty="0"/>
            <a:t>records with</a:t>
          </a:r>
          <a:r>
            <a:rPr lang="en-GB" i="0" dirty="0">
              <a:latin typeface="Calibri Light" panose="020F0302020204030204"/>
            </a:rPr>
            <a:t> </a:t>
          </a:r>
          <a:r>
            <a:rPr lang="en-GB" i="1" dirty="0">
              <a:latin typeface="Calibri Light" panose="020F0302020204030204"/>
            </a:rPr>
            <a:t>"</a:t>
          </a:r>
          <a:r>
            <a:rPr lang="en-GB" i="1" dirty="0">
              <a:latin typeface="Consolas"/>
            </a:rPr>
            <a:t>BeautifulSoup"</a:t>
          </a:r>
        </a:p>
      </dgm:t>
    </dgm:pt>
    <dgm:pt modelId="{7565C1FD-6B50-437F-B2C4-B5092FC0F48F}" type="parTrans" cxnId="{ADE9DCC6-0BE3-487C-B5AF-725CD4CBFCA2}">
      <dgm:prSet/>
      <dgm:spPr/>
      <dgm:t>
        <a:bodyPr/>
        <a:lstStyle/>
        <a:p>
          <a:endParaRPr lang="en-GB"/>
        </a:p>
      </dgm:t>
    </dgm:pt>
    <dgm:pt modelId="{EC4B41A8-A035-4989-B3B0-6BBAAEDC360B}" type="sibTrans" cxnId="{ADE9DCC6-0BE3-487C-B5AF-725CD4CBFCA2}">
      <dgm:prSet/>
      <dgm:spPr/>
      <dgm:t>
        <a:bodyPr/>
        <a:lstStyle/>
        <a:p>
          <a:endParaRPr lang="en-GB"/>
        </a:p>
      </dgm:t>
    </dgm:pt>
    <dgm:pt modelId="{F9BCD651-61EF-47F4-9924-1565D7B0B0C8}">
      <dgm:prSet phldrT="[Text]" phldr="0"/>
      <dgm:spPr/>
      <dgm:t>
        <a:bodyPr/>
        <a:lstStyle/>
        <a:p>
          <a:pPr rtl="0"/>
          <a:r>
            <a:rPr lang="en-US" dirty="0">
              <a:latin typeface="Calibri"/>
              <a:cs typeface="Calibri"/>
            </a:rPr>
            <a:t>Extract necessary column names from required table</a:t>
          </a:r>
          <a:r>
            <a:rPr lang="en-US" dirty="0">
              <a:latin typeface="Calibri"/>
              <a:ea typeface="Calibri"/>
              <a:cs typeface="Calibri"/>
            </a:rPr>
            <a:t> from HTML data</a:t>
          </a:r>
          <a:endParaRPr lang="en-GB" dirty="0"/>
        </a:p>
      </dgm:t>
    </dgm:pt>
    <dgm:pt modelId="{0DA4AE32-6533-4CEE-A1EA-8E8E7EAD3691}" type="parTrans" cxnId="{942A6BF9-79A9-446A-B23D-52AB1A0EF7C5}">
      <dgm:prSet/>
      <dgm:spPr/>
      <dgm:t>
        <a:bodyPr/>
        <a:lstStyle/>
        <a:p>
          <a:endParaRPr lang="en-GB"/>
        </a:p>
      </dgm:t>
    </dgm:pt>
    <dgm:pt modelId="{41DC8D96-4E8E-43E5-9D8F-035710E4C5A4}" type="sibTrans" cxnId="{942A6BF9-79A9-446A-B23D-52AB1A0EF7C5}">
      <dgm:prSet/>
      <dgm:spPr/>
      <dgm:t>
        <a:bodyPr/>
        <a:lstStyle/>
        <a:p>
          <a:endParaRPr lang="en-GB"/>
        </a:p>
      </dgm:t>
    </dgm:pt>
    <dgm:pt modelId="{9595CEC5-4B67-4A5C-B584-76FBCA4DD357}">
      <dgm:prSet phldrT="[Text]" phldr="0"/>
      <dgm:spPr/>
      <dgm:t>
        <a:bodyPr/>
        <a:lstStyle/>
        <a:p>
          <a:pPr rtl="0"/>
          <a:r>
            <a:rPr lang="en-US" dirty="0">
              <a:latin typeface="Calibri"/>
              <a:cs typeface="Calibri"/>
            </a:rPr>
            <a:t>Create Pandas</a:t>
          </a:r>
          <a:r>
            <a:rPr lang="en-US" dirty="0">
              <a:latin typeface="Calibri"/>
              <a:ea typeface="Calibri"/>
              <a:cs typeface="Calibri"/>
            </a:rPr>
            <a:t> </a:t>
          </a:r>
          <a:r>
            <a:rPr lang="en-US" dirty="0" err="1">
              <a:latin typeface="Calibri"/>
              <a:ea typeface="Calibri"/>
              <a:cs typeface="Calibri"/>
            </a:rPr>
            <a:t>dataframe</a:t>
          </a:r>
          <a:r>
            <a:rPr lang="en-US" dirty="0">
              <a:latin typeface="Calibri"/>
              <a:ea typeface="Calibri"/>
              <a:cs typeface="Calibri"/>
            </a:rPr>
            <a:t> from extracted data</a:t>
          </a:r>
        </a:p>
      </dgm:t>
    </dgm:pt>
    <dgm:pt modelId="{983A56EA-8FEA-4FDF-9A82-2814981E336D}" type="parTrans" cxnId="{F06AB721-2C62-47A5-A240-C9EE4D4A3899}">
      <dgm:prSet/>
      <dgm:spPr/>
      <dgm:t>
        <a:bodyPr/>
        <a:lstStyle/>
        <a:p>
          <a:endParaRPr lang="en-GB"/>
        </a:p>
      </dgm:t>
    </dgm:pt>
    <dgm:pt modelId="{F83ED493-7BAC-4337-A8E8-DD5FC11E478A}" type="sibTrans" cxnId="{F06AB721-2C62-47A5-A240-C9EE4D4A3899}">
      <dgm:prSet/>
      <dgm:spPr/>
      <dgm:t>
        <a:bodyPr/>
        <a:lstStyle/>
        <a:p>
          <a:endParaRPr lang="en-GB"/>
        </a:p>
      </dgm:t>
    </dgm:pt>
    <dgm:pt modelId="{29B9D8AC-D01A-4F07-ACA5-37D617793875}" type="pres">
      <dgm:prSet presAssocID="{AA4BD0F4-D10B-498C-A1EE-A488035F1BD4}" presName="diagram" presStyleCnt="0">
        <dgm:presLayoutVars>
          <dgm:dir/>
          <dgm:resizeHandles val="exact"/>
        </dgm:presLayoutVars>
      </dgm:prSet>
      <dgm:spPr/>
    </dgm:pt>
    <dgm:pt modelId="{B4579E6A-9FCB-4E0D-98F4-743EF5F98CE3}" type="pres">
      <dgm:prSet presAssocID="{C8A2C562-F337-4C3F-A15F-5C08C1813993}" presName="node" presStyleLbl="node1" presStyleIdx="0" presStyleCnt="3">
        <dgm:presLayoutVars>
          <dgm:bulletEnabled val="1"/>
        </dgm:presLayoutVars>
      </dgm:prSet>
      <dgm:spPr/>
    </dgm:pt>
    <dgm:pt modelId="{C95B7A61-CDDF-4A31-859E-932A41CFBD9F}" type="pres">
      <dgm:prSet presAssocID="{EC4B41A8-A035-4989-B3B0-6BBAAEDC360B}" presName="sibTrans" presStyleLbl="sibTrans2D1" presStyleIdx="0" presStyleCnt="2"/>
      <dgm:spPr/>
    </dgm:pt>
    <dgm:pt modelId="{57045BDF-9A48-41DA-9C8F-FB231E344FFD}" type="pres">
      <dgm:prSet presAssocID="{EC4B41A8-A035-4989-B3B0-6BBAAEDC360B}" presName="connectorText" presStyleLbl="sibTrans2D1" presStyleIdx="0" presStyleCnt="2"/>
      <dgm:spPr/>
    </dgm:pt>
    <dgm:pt modelId="{9354DC75-FA2F-4B22-ACE4-E8BF532E7C50}" type="pres">
      <dgm:prSet presAssocID="{F9BCD651-61EF-47F4-9924-1565D7B0B0C8}" presName="node" presStyleLbl="node1" presStyleIdx="1" presStyleCnt="3">
        <dgm:presLayoutVars>
          <dgm:bulletEnabled val="1"/>
        </dgm:presLayoutVars>
      </dgm:prSet>
      <dgm:spPr/>
    </dgm:pt>
    <dgm:pt modelId="{F0D86FBA-29A5-4FFF-A201-ABF499F74CEF}" type="pres">
      <dgm:prSet presAssocID="{41DC8D96-4E8E-43E5-9D8F-035710E4C5A4}" presName="sibTrans" presStyleLbl="sibTrans2D1" presStyleIdx="1" presStyleCnt="2"/>
      <dgm:spPr/>
    </dgm:pt>
    <dgm:pt modelId="{1D8B41AA-DE30-42C3-B29F-F92E4E5CD770}" type="pres">
      <dgm:prSet presAssocID="{41DC8D96-4E8E-43E5-9D8F-035710E4C5A4}" presName="connectorText" presStyleLbl="sibTrans2D1" presStyleIdx="1" presStyleCnt="2"/>
      <dgm:spPr/>
    </dgm:pt>
    <dgm:pt modelId="{FCDEDC97-D714-4E7E-89BA-0B0AE79BA36C}" type="pres">
      <dgm:prSet presAssocID="{9595CEC5-4B67-4A5C-B584-76FBCA4DD357}" presName="node" presStyleLbl="node1" presStyleIdx="2" presStyleCnt="3">
        <dgm:presLayoutVars>
          <dgm:bulletEnabled val="1"/>
        </dgm:presLayoutVars>
      </dgm:prSet>
      <dgm:spPr/>
    </dgm:pt>
  </dgm:ptLst>
  <dgm:cxnLst>
    <dgm:cxn modelId="{F06AB721-2C62-47A5-A240-C9EE4D4A3899}" srcId="{AA4BD0F4-D10B-498C-A1EE-A488035F1BD4}" destId="{9595CEC5-4B67-4A5C-B584-76FBCA4DD357}" srcOrd="2" destOrd="0" parTransId="{983A56EA-8FEA-4FDF-9A82-2814981E336D}" sibTransId="{F83ED493-7BAC-4337-A8E8-DD5FC11E478A}"/>
    <dgm:cxn modelId="{6019BE40-DF2D-4083-8722-98D4BAD1EEBE}" type="presOf" srcId="{AA4BD0F4-D10B-498C-A1EE-A488035F1BD4}" destId="{29B9D8AC-D01A-4F07-ACA5-37D617793875}" srcOrd="0" destOrd="0" presId="urn:microsoft.com/office/officeart/2005/8/layout/process5"/>
    <dgm:cxn modelId="{2D6CA844-877D-4D12-8A76-D9AF6B5CB308}" type="presOf" srcId="{9595CEC5-4B67-4A5C-B584-76FBCA4DD357}" destId="{FCDEDC97-D714-4E7E-89BA-0B0AE79BA36C}" srcOrd="0" destOrd="0" presId="urn:microsoft.com/office/officeart/2005/8/layout/process5"/>
    <dgm:cxn modelId="{92896885-A75E-4E61-B312-0735CBED2A27}" type="presOf" srcId="{EC4B41A8-A035-4989-B3B0-6BBAAEDC360B}" destId="{57045BDF-9A48-41DA-9C8F-FB231E344FFD}" srcOrd="1" destOrd="0" presId="urn:microsoft.com/office/officeart/2005/8/layout/process5"/>
    <dgm:cxn modelId="{ADE9DCC6-0BE3-487C-B5AF-725CD4CBFCA2}" srcId="{AA4BD0F4-D10B-498C-A1EE-A488035F1BD4}" destId="{C8A2C562-F337-4C3F-A15F-5C08C1813993}" srcOrd="0" destOrd="0" parTransId="{7565C1FD-6B50-437F-B2C4-B5092FC0F48F}" sibTransId="{EC4B41A8-A035-4989-B3B0-6BBAAEDC360B}"/>
    <dgm:cxn modelId="{93ADD6E3-FAFD-4D63-B2D4-D3779E332CCC}" type="presOf" srcId="{C8A2C562-F337-4C3F-A15F-5C08C1813993}" destId="{B4579E6A-9FCB-4E0D-98F4-743EF5F98CE3}" srcOrd="0" destOrd="0" presId="urn:microsoft.com/office/officeart/2005/8/layout/process5"/>
    <dgm:cxn modelId="{EC6BF7E7-705B-44A4-9E71-60E10EAE9CA8}" type="presOf" srcId="{41DC8D96-4E8E-43E5-9D8F-035710E4C5A4}" destId="{1D8B41AA-DE30-42C3-B29F-F92E4E5CD770}" srcOrd="1" destOrd="0" presId="urn:microsoft.com/office/officeart/2005/8/layout/process5"/>
    <dgm:cxn modelId="{EC79F6F7-A083-44B4-B79E-E210D4490AD5}" type="presOf" srcId="{F9BCD651-61EF-47F4-9924-1565D7B0B0C8}" destId="{9354DC75-FA2F-4B22-ACE4-E8BF532E7C50}" srcOrd="0" destOrd="0" presId="urn:microsoft.com/office/officeart/2005/8/layout/process5"/>
    <dgm:cxn modelId="{F8B159F8-EFC4-419C-A7FE-7526F13B277C}" type="presOf" srcId="{EC4B41A8-A035-4989-B3B0-6BBAAEDC360B}" destId="{C95B7A61-CDDF-4A31-859E-932A41CFBD9F}" srcOrd="0" destOrd="0" presId="urn:microsoft.com/office/officeart/2005/8/layout/process5"/>
    <dgm:cxn modelId="{942A6BF9-79A9-446A-B23D-52AB1A0EF7C5}" srcId="{AA4BD0F4-D10B-498C-A1EE-A488035F1BD4}" destId="{F9BCD651-61EF-47F4-9924-1565D7B0B0C8}" srcOrd="1" destOrd="0" parTransId="{0DA4AE32-6533-4CEE-A1EA-8E8E7EAD3691}" sibTransId="{41DC8D96-4E8E-43E5-9D8F-035710E4C5A4}"/>
    <dgm:cxn modelId="{9BC2EFFC-66ED-44B6-8259-6B4B0E3AF956}" type="presOf" srcId="{41DC8D96-4E8E-43E5-9D8F-035710E4C5A4}" destId="{F0D86FBA-29A5-4FFF-A201-ABF499F74CEF}" srcOrd="0" destOrd="0" presId="urn:microsoft.com/office/officeart/2005/8/layout/process5"/>
    <dgm:cxn modelId="{6D8C5423-5F0C-4F5A-8400-3DB38CECCB63}" type="presParOf" srcId="{29B9D8AC-D01A-4F07-ACA5-37D617793875}" destId="{B4579E6A-9FCB-4E0D-98F4-743EF5F98CE3}" srcOrd="0" destOrd="0" presId="urn:microsoft.com/office/officeart/2005/8/layout/process5"/>
    <dgm:cxn modelId="{623A4ACF-EB1E-4FD0-BF41-9B519223A85B}" type="presParOf" srcId="{29B9D8AC-D01A-4F07-ACA5-37D617793875}" destId="{C95B7A61-CDDF-4A31-859E-932A41CFBD9F}" srcOrd="1" destOrd="0" presId="urn:microsoft.com/office/officeart/2005/8/layout/process5"/>
    <dgm:cxn modelId="{DF515F61-F942-49AF-88A3-CAD0E5FA3EE0}" type="presParOf" srcId="{C95B7A61-CDDF-4A31-859E-932A41CFBD9F}" destId="{57045BDF-9A48-41DA-9C8F-FB231E344FFD}" srcOrd="0" destOrd="0" presId="urn:microsoft.com/office/officeart/2005/8/layout/process5"/>
    <dgm:cxn modelId="{A7E9BDE9-EB37-4B2F-B490-79130597A267}" type="presParOf" srcId="{29B9D8AC-D01A-4F07-ACA5-37D617793875}" destId="{9354DC75-FA2F-4B22-ACE4-E8BF532E7C50}" srcOrd="2" destOrd="0" presId="urn:microsoft.com/office/officeart/2005/8/layout/process5"/>
    <dgm:cxn modelId="{BC883C54-F6ED-42FB-BC00-B7D7CB68A5A5}" type="presParOf" srcId="{29B9D8AC-D01A-4F07-ACA5-37D617793875}" destId="{F0D86FBA-29A5-4FFF-A201-ABF499F74CEF}" srcOrd="3" destOrd="0" presId="urn:microsoft.com/office/officeart/2005/8/layout/process5"/>
    <dgm:cxn modelId="{4C5DF2A1-307A-4986-8055-C7B3B4B67619}" type="presParOf" srcId="{F0D86FBA-29A5-4FFF-A201-ABF499F74CEF}" destId="{1D8B41AA-DE30-42C3-B29F-F92E4E5CD770}" srcOrd="0" destOrd="0" presId="urn:microsoft.com/office/officeart/2005/8/layout/process5"/>
    <dgm:cxn modelId="{1C71E759-220E-4D81-94B0-0CD5CF340EEB}" type="presParOf" srcId="{29B9D8AC-D01A-4F07-ACA5-37D617793875}" destId="{FCDEDC97-D714-4E7E-89BA-0B0AE79BA36C}"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4BD0F4-D10B-498C-A1EE-A488035F1BD4}"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GB"/>
        </a:p>
      </dgm:t>
    </dgm:pt>
    <dgm:pt modelId="{C8A2C562-F337-4C3F-A15F-5C08C1813993}">
      <dgm:prSet phldrT="[Text]" phldr="0"/>
      <dgm:spPr/>
      <dgm:t>
        <a:bodyPr/>
        <a:lstStyle/>
        <a:p>
          <a:pPr rtl="0"/>
          <a:r>
            <a:rPr lang="en-GB" dirty="0">
              <a:latin typeface="Calibri Light" panose="020F0302020204030204"/>
            </a:rPr>
            <a:t>Uploaded pandas </a:t>
          </a:r>
          <a:r>
            <a:rPr lang="en-GB" dirty="0" err="1">
              <a:latin typeface="Calibri Light" panose="020F0302020204030204"/>
            </a:rPr>
            <a:t>dataframe</a:t>
          </a:r>
          <a:r>
            <a:rPr lang="en-GB" dirty="0">
              <a:latin typeface="Calibri Light" panose="020F0302020204030204"/>
            </a:rPr>
            <a:t> and identify</a:t>
          </a:r>
          <a:r>
            <a:rPr lang="en-GB" dirty="0"/>
            <a:t> the percentage of the missing </a:t>
          </a:r>
          <a:r>
            <a:rPr lang="en-GB" i="0" dirty="0"/>
            <a:t>values in each </a:t>
          </a:r>
          <a:r>
            <a:rPr lang="en-GB" i="0" dirty="0">
              <a:latin typeface="Calibri Light" panose="020F0302020204030204"/>
            </a:rPr>
            <a:t>feature</a:t>
          </a:r>
          <a:endParaRPr lang="en-GB" i="0" dirty="0"/>
        </a:p>
      </dgm:t>
    </dgm:pt>
    <dgm:pt modelId="{7565C1FD-6B50-437F-B2C4-B5092FC0F48F}" type="parTrans" cxnId="{ADE9DCC6-0BE3-487C-B5AF-725CD4CBFCA2}">
      <dgm:prSet/>
      <dgm:spPr/>
      <dgm:t>
        <a:bodyPr/>
        <a:lstStyle/>
        <a:p>
          <a:endParaRPr lang="en-GB"/>
        </a:p>
      </dgm:t>
    </dgm:pt>
    <dgm:pt modelId="{EC4B41A8-A035-4989-B3B0-6BBAAEDC360B}" type="sibTrans" cxnId="{ADE9DCC6-0BE3-487C-B5AF-725CD4CBFCA2}">
      <dgm:prSet/>
      <dgm:spPr/>
      <dgm:t>
        <a:bodyPr/>
        <a:lstStyle/>
        <a:p>
          <a:endParaRPr lang="en-GB"/>
        </a:p>
      </dgm:t>
    </dgm:pt>
    <dgm:pt modelId="{F9BCD651-61EF-47F4-9924-1565D7B0B0C8}">
      <dgm:prSet phldrT="[Text]" phldr="0"/>
      <dgm:spPr/>
      <dgm:t>
        <a:bodyPr/>
        <a:lstStyle/>
        <a:p>
          <a:pPr rtl="0"/>
          <a:r>
            <a:rPr lang="en-US" dirty="0">
              <a:latin typeface="Calibri Light" panose="020F0302020204030204"/>
            </a:rPr>
            <a:t>Showed </a:t>
          </a:r>
          <a:r>
            <a:rPr lang="en-US" dirty="0"/>
            <a:t>the number of launches for each site</a:t>
          </a:r>
          <a:endParaRPr lang="en-GB" dirty="0"/>
        </a:p>
      </dgm:t>
    </dgm:pt>
    <dgm:pt modelId="{0DA4AE32-6533-4CEE-A1EA-8E8E7EAD3691}" type="parTrans" cxnId="{942A6BF9-79A9-446A-B23D-52AB1A0EF7C5}">
      <dgm:prSet/>
      <dgm:spPr/>
      <dgm:t>
        <a:bodyPr/>
        <a:lstStyle/>
        <a:p>
          <a:endParaRPr lang="en-GB"/>
        </a:p>
      </dgm:t>
    </dgm:pt>
    <dgm:pt modelId="{41DC8D96-4E8E-43E5-9D8F-035710E4C5A4}" type="sibTrans" cxnId="{942A6BF9-79A9-446A-B23D-52AB1A0EF7C5}">
      <dgm:prSet/>
      <dgm:spPr/>
      <dgm:t>
        <a:bodyPr/>
        <a:lstStyle/>
        <a:p>
          <a:endParaRPr lang="en-GB"/>
        </a:p>
      </dgm:t>
    </dgm:pt>
    <dgm:pt modelId="{9595CEC5-4B67-4A5C-B584-76FBCA4DD357}">
      <dgm:prSet phldrT="[Text]" phldr="0"/>
      <dgm:spPr/>
      <dgm:t>
        <a:bodyPr/>
        <a:lstStyle/>
        <a:p>
          <a:pPr rtl="0"/>
          <a:r>
            <a:rPr lang="en-US" dirty="0">
              <a:latin typeface="Calibri Light" panose="020F0302020204030204"/>
            </a:rPr>
            <a:t>Calculated number of</a:t>
          </a:r>
          <a:r>
            <a:rPr lang="en-US" dirty="0"/>
            <a:t> each orbit</a:t>
          </a:r>
          <a:r>
            <a:rPr lang="en-US" dirty="0">
              <a:latin typeface="Calibri Light" panose="020F0302020204030204"/>
            </a:rPr>
            <a:t> </a:t>
          </a:r>
          <a:endParaRPr lang="en-US" dirty="0">
            <a:latin typeface="Consolas"/>
            <a:cs typeface="Calibri"/>
          </a:endParaRPr>
        </a:p>
      </dgm:t>
    </dgm:pt>
    <dgm:pt modelId="{983A56EA-8FEA-4FDF-9A82-2814981E336D}" type="parTrans" cxnId="{F06AB721-2C62-47A5-A240-C9EE4D4A3899}">
      <dgm:prSet/>
      <dgm:spPr/>
      <dgm:t>
        <a:bodyPr/>
        <a:lstStyle/>
        <a:p>
          <a:endParaRPr lang="en-GB"/>
        </a:p>
      </dgm:t>
    </dgm:pt>
    <dgm:pt modelId="{F83ED493-7BAC-4337-A8E8-DD5FC11E478A}" type="sibTrans" cxnId="{F06AB721-2C62-47A5-A240-C9EE4D4A3899}">
      <dgm:prSet/>
      <dgm:spPr/>
      <dgm:t>
        <a:bodyPr/>
        <a:lstStyle/>
        <a:p>
          <a:endParaRPr lang="en-GB"/>
        </a:p>
      </dgm:t>
    </dgm:pt>
    <dgm:pt modelId="{30B1B473-4795-4F04-AE3C-71D4692F17FC}">
      <dgm:prSet phldrT="[Text]" phldr="0"/>
      <dgm:spPr/>
      <dgm:t>
        <a:bodyPr/>
        <a:lstStyle/>
        <a:p>
          <a:pPr rtl="0"/>
          <a:r>
            <a:rPr lang="en-US" dirty="0">
              <a:latin typeface="Calibri Light"/>
              <a:ea typeface="Calibri Light"/>
              <a:cs typeface="Calibri Light"/>
            </a:rPr>
            <a:t>Calculated success rate of landing outcomes</a:t>
          </a:r>
        </a:p>
      </dgm:t>
    </dgm:pt>
    <dgm:pt modelId="{3DD650E8-94D0-4CC1-AC98-4B2135B32C71}" type="parTrans" cxnId="{6588F7BF-B688-4A00-BA49-21519E8AFEA3}">
      <dgm:prSet/>
      <dgm:spPr/>
      <dgm:t>
        <a:bodyPr/>
        <a:lstStyle/>
        <a:p>
          <a:endParaRPr lang="en-GB"/>
        </a:p>
      </dgm:t>
    </dgm:pt>
    <dgm:pt modelId="{917AFCAC-D128-4466-98A7-AC550AE30662}" type="sibTrans" cxnId="{6588F7BF-B688-4A00-BA49-21519E8AFEA3}">
      <dgm:prSet/>
      <dgm:spPr/>
      <dgm:t>
        <a:bodyPr/>
        <a:lstStyle/>
        <a:p>
          <a:endParaRPr lang="en-GB"/>
        </a:p>
      </dgm:t>
    </dgm:pt>
    <dgm:pt modelId="{BCCDEE5D-0198-4416-8208-98B9DE4454BE}">
      <dgm:prSet phldr="0"/>
      <dgm:spPr/>
      <dgm:t>
        <a:bodyPr/>
        <a:lstStyle/>
        <a:p>
          <a:pPr rtl="0"/>
          <a:r>
            <a:rPr lang="en-US" dirty="0">
              <a:latin typeface="Calibri Light" panose="020F0302020204030204"/>
            </a:rPr>
            <a:t>Calculated mission</a:t>
          </a:r>
          <a:r>
            <a:rPr lang="en-US" dirty="0"/>
            <a:t> outcome per </a:t>
          </a:r>
          <a:r>
            <a:rPr lang="en-US" dirty="0">
              <a:latin typeface="Calibri Light" panose="020F0302020204030204"/>
            </a:rPr>
            <a:t>landing type</a:t>
          </a:r>
          <a:r>
            <a:rPr lang="en-US" dirty="0">
              <a:latin typeface="Calibri Light" panose="020F0302020204030204"/>
              <a:ea typeface="Calibri Light" panose="020F0302020204030204"/>
              <a:cs typeface="Calibri Light" panose="020F0302020204030204"/>
            </a:rPr>
            <a:t> and labelled 0 or 1.</a:t>
          </a:r>
        </a:p>
      </dgm:t>
    </dgm:pt>
    <dgm:pt modelId="{3BE752E9-0C3B-44F3-B9BC-65EE304A10B7}" type="parTrans" cxnId="{5EBB537C-0FD5-46D4-B3C6-5582A1CFD733}">
      <dgm:prSet/>
      <dgm:spPr/>
    </dgm:pt>
    <dgm:pt modelId="{87F0C1DE-5416-4CE2-9B79-E3BEE6616FBE}" type="sibTrans" cxnId="{5EBB537C-0FD5-46D4-B3C6-5582A1CFD733}">
      <dgm:prSet/>
      <dgm:spPr/>
      <dgm:t>
        <a:bodyPr/>
        <a:lstStyle/>
        <a:p>
          <a:endParaRPr lang="en-GB"/>
        </a:p>
      </dgm:t>
    </dgm:pt>
    <dgm:pt modelId="{29B9D8AC-D01A-4F07-ACA5-37D617793875}" type="pres">
      <dgm:prSet presAssocID="{AA4BD0F4-D10B-498C-A1EE-A488035F1BD4}" presName="diagram" presStyleCnt="0">
        <dgm:presLayoutVars>
          <dgm:dir/>
          <dgm:resizeHandles val="exact"/>
        </dgm:presLayoutVars>
      </dgm:prSet>
      <dgm:spPr/>
    </dgm:pt>
    <dgm:pt modelId="{B4579E6A-9FCB-4E0D-98F4-743EF5F98CE3}" type="pres">
      <dgm:prSet presAssocID="{C8A2C562-F337-4C3F-A15F-5C08C1813993}" presName="node" presStyleLbl="node1" presStyleIdx="0" presStyleCnt="5">
        <dgm:presLayoutVars>
          <dgm:bulletEnabled val="1"/>
        </dgm:presLayoutVars>
      </dgm:prSet>
      <dgm:spPr/>
    </dgm:pt>
    <dgm:pt modelId="{C95B7A61-CDDF-4A31-859E-932A41CFBD9F}" type="pres">
      <dgm:prSet presAssocID="{EC4B41A8-A035-4989-B3B0-6BBAAEDC360B}" presName="sibTrans" presStyleLbl="sibTrans2D1" presStyleIdx="0" presStyleCnt="4"/>
      <dgm:spPr/>
    </dgm:pt>
    <dgm:pt modelId="{57045BDF-9A48-41DA-9C8F-FB231E344FFD}" type="pres">
      <dgm:prSet presAssocID="{EC4B41A8-A035-4989-B3B0-6BBAAEDC360B}" presName="connectorText" presStyleLbl="sibTrans2D1" presStyleIdx="0" presStyleCnt="4"/>
      <dgm:spPr/>
    </dgm:pt>
    <dgm:pt modelId="{9354DC75-FA2F-4B22-ACE4-E8BF532E7C50}" type="pres">
      <dgm:prSet presAssocID="{F9BCD651-61EF-47F4-9924-1565D7B0B0C8}" presName="node" presStyleLbl="node1" presStyleIdx="1" presStyleCnt="5">
        <dgm:presLayoutVars>
          <dgm:bulletEnabled val="1"/>
        </dgm:presLayoutVars>
      </dgm:prSet>
      <dgm:spPr/>
    </dgm:pt>
    <dgm:pt modelId="{F0D86FBA-29A5-4FFF-A201-ABF499F74CEF}" type="pres">
      <dgm:prSet presAssocID="{41DC8D96-4E8E-43E5-9D8F-035710E4C5A4}" presName="sibTrans" presStyleLbl="sibTrans2D1" presStyleIdx="1" presStyleCnt="4"/>
      <dgm:spPr/>
    </dgm:pt>
    <dgm:pt modelId="{1D8B41AA-DE30-42C3-B29F-F92E4E5CD770}" type="pres">
      <dgm:prSet presAssocID="{41DC8D96-4E8E-43E5-9D8F-035710E4C5A4}" presName="connectorText" presStyleLbl="sibTrans2D1" presStyleIdx="1" presStyleCnt="4"/>
      <dgm:spPr/>
    </dgm:pt>
    <dgm:pt modelId="{FCDEDC97-D714-4E7E-89BA-0B0AE79BA36C}" type="pres">
      <dgm:prSet presAssocID="{9595CEC5-4B67-4A5C-B584-76FBCA4DD357}" presName="node" presStyleLbl="node1" presStyleIdx="2" presStyleCnt="5">
        <dgm:presLayoutVars>
          <dgm:bulletEnabled val="1"/>
        </dgm:presLayoutVars>
      </dgm:prSet>
      <dgm:spPr/>
    </dgm:pt>
    <dgm:pt modelId="{8EBF95A1-7229-47B5-8E9F-B1143441546B}" type="pres">
      <dgm:prSet presAssocID="{F83ED493-7BAC-4337-A8E8-DD5FC11E478A}" presName="sibTrans" presStyleLbl="sibTrans2D1" presStyleIdx="2" presStyleCnt="4"/>
      <dgm:spPr/>
    </dgm:pt>
    <dgm:pt modelId="{36994878-0A7E-42C4-B709-615203EBCCFF}" type="pres">
      <dgm:prSet presAssocID="{F83ED493-7BAC-4337-A8E8-DD5FC11E478A}" presName="connectorText" presStyleLbl="sibTrans2D1" presStyleIdx="2" presStyleCnt="4"/>
      <dgm:spPr/>
    </dgm:pt>
    <dgm:pt modelId="{C93F42B6-A9C9-4F87-9317-761E7747787A}" type="pres">
      <dgm:prSet presAssocID="{BCCDEE5D-0198-4416-8208-98B9DE4454BE}" presName="node" presStyleLbl="node1" presStyleIdx="3" presStyleCnt="5">
        <dgm:presLayoutVars>
          <dgm:bulletEnabled val="1"/>
        </dgm:presLayoutVars>
      </dgm:prSet>
      <dgm:spPr/>
    </dgm:pt>
    <dgm:pt modelId="{5E23A501-59C4-401A-A17F-94FED7D4E46D}" type="pres">
      <dgm:prSet presAssocID="{87F0C1DE-5416-4CE2-9B79-E3BEE6616FBE}" presName="sibTrans" presStyleLbl="sibTrans2D1" presStyleIdx="3" presStyleCnt="4"/>
      <dgm:spPr/>
    </dgm:pt>
    <dgm:pt modelId="{5F09C6E5-D8CE-486B-AE1D-61622BBCA586}" type="pres">
      <dgm:prSet presAssocID="{87F0C1DE-5416-4CE2-9B79-E3BEE6616FBE}" presName="connectorText" presStyleLbl="sibTrans2D1" presStyleIdx="3" presStyleCnt="4"/>
      <dgm:spPr/>
    </dgm:pt>
    <dgm:pt modelId="{5A300EF0-A012-489B-9011-74CBBE40C886}" type="pres">
      <dgm:prSet presAssocID="{30B1B473-4795-4F04-AE3C-71D4692F17FC}" presName="node" presStyleLbl="node1" presStyleIdx="4" presStyleCnt="5">
        <dgm:presLayoutVars>
          <dgm:bulletEnabled val="1"/>
        </dgm:presLayoutVars>
      </dgm:prSet>
      <dgm:spPr/>
    </dgm:pt>
  </dgm:ptLst>
  <dgm:cxnLst>
    <dgm:cxn modelId="{6CE21D03-CD3E-48F6-8E5C-E2AAF168592A}" type="presOf" srcId="{F83ED493-7BAC-4337-A8E8-DD5FC11E478A}" destId="{36994878-0A7E-42C4-B709-615203EBCCFF}" srcOrd="1" destOrd="0" presId="urn:microsoft.com/office/officeart/2005/8/layout/process5"/>
    <dgm:cxn modelId="{F06AB721-2C62-47A5-A240-C9EE4D4A3899}" srcId="{AA4BD0F4-D10B-498C-A1EE-A488035F1BD4}" destId="{9595CEC5-4B67-4A5C-B584-76FBCA4DD357}" srcOrd="2" destOrd="0" parTransId="{983A56EA-8FEA-4FDF-9A82-2814981E336D}" sibTransId="{F83ED493-7BAC-4337-A8E8-DD5FC11E478A}"/>
    <dgm:cxn modelId="{4AE54E29-7386-4A4C-83B8-0E28B7B9EECF}" type="presOf" srcId="{C8A2C562-F337-4C3F-A15F-5C08C1813993}" destId="{B4579E6A-9FCB-4E0D-98F4-743EF5F98CE3}" srcOrd="0" destOrd="0" presId="urn:microsoft.com/office/officeart/2005/8/layout/process5"/>
    <dgm:cxn modelId="{6019BE40-DF2D-4083-8722-98D4BAD1EEBE}" type="presOf" srcId="{AA4BD0F4-D10B-498C-A1EE-A488035F1BD4}" destId="{29B9D8AC-D01A-4F07-ACA5-37D617793875}" srcOrd="0" destOrd="0" presId="urn:microsoft.com/office/officeart/2005/8/layout/process5"/>
    <dgm:cxn modelId="{08FF5468-6121-4C0A-9558-89AEC702721F}" type="presOf" srcId="{F9BCD651-61EF-47F4-9924-1565D7B0B0C8}" destId="{9354DC75-FA2F-4B22-ACE4-E8BF532E7C50}" srcOrd="0" destOrd="0" presId="urn:microsoft.com/office/officeart/2005/8/layout/process5"/>
    <dgm:cxn modelId="{5EBB537C-0FD5-46D4-B3C6-5582A1CFD733}" srcId="{AA4BD0F4-D10B-498C-A1EE-A488035F1BD4}" destId="{BCCDEE5D-0198-4416-8208-98B9DE4454BE}" srcOrd="3" destOrd="0" parTransId="{3BE752E9-0C3B-44F3-B9BC-65EE304A10B7}" sibTransId="{87F0C1DE-5416-4CE2-9B79-E3BEE6616FBE}"/>
    <dgm:cxn modelId="{2438BB87-19FF-4AEE-B16D-E6B588DEBBC9}" type="presOf" srcId="{41DC8D96-4E8E-43E5-9D8F-035710E4C5A4}" destId="{F0D86FBA-29A5-4FFF-A201-ABF499F74CEF}" srcOrd="0" destOrd="0" presId="urn:microsoft.com/office/officeart/2005/8/layout/process5"/>
    <dgm:cxn modelId="{31D060AC-A9B0-4EEF-9F44-FF6E4BF65ECD}" type="presOf" srcId="{30B1B473-4795-4F04-AE3C-71D4692F17FC}" destId="{5A300EF0-A012-489B-9011-74CBBE40C886}" srcOrd="0" destOrd="0" presId="urn:microsoft.com/office/officeart/2005/8/layout/process5"/>
    <dgm:cxn modelId="{B5F766BD-3921-4A1A-B8F4-C9D42E208F2D}" type="presOf" srcId="{87F0C1DE-5416-4CE2-9B79-E3BEE6616FBE}" destId="{5E23A501-59C4-401A-A17F-94FED7D4E46D}" srcOrd="0" destOrd="0" presId="urn:microsoft.com/office/officeart/2005/8/layout/process5"/>
    <dgm:cxn modelId="{AB6564BE-5B85-4BE6-9B3A-1C23F8A466C6}" type="presOf" srcId="{BCCDEE5D-0198-4416-8208-98B9DE4454BE}" destId="{C93F42B6-A9C9-4F87-9317-761E7747787A}" srcOrd="0" destOrd="0" presId="urn:microsoft.com/office/officeart/2005/8/layout/process5"/>
    <dgm:cxn modelId="{6588F7BF-B688-4A00-BA49-21519E8AFEA3}" srcId="{AA4BD0F4-D10B-498C-A1EE-A488035F1BD4}" destId="{30B1B473-4795-4F04-AE3C-71D4692F17FC}" srcOrd="4" destOrd="0" parTransId="{3DD650E8-94D0-4CC1-AC98-4B2135B32C71}" sibTransId="{917AFCAC-D128-4466-98A7-AC550AE30662}"/>
    <dgm:cxn modelId="{ADE9DCC6-0BE3-487C-B5AF-725CD4CBFCA2}" srcId="{AA4BD0F4-D10B-498C-A1EE-A488035F1BD4}" destId="{C8A2C562-F337-4C3F-A15F-5C08C1813993}" srcOrd="0" destOrd="0" parTransId="{7565C1FD-6B50-437F-B2C4-B5092FC0F48F}" sibTransId="{EC4B41A8-A035-4989-B3B0-6BBAAEDC360B}"/>
    <dgm:cxn modelId="{70303FDA-BBAA-4300-9288-32A56C27347C}" type="presOf" srcId="{9595CEC5-4B67-4A5C-B584-76FBCA4DD357}" destId="{FCDEDC97-D714-4E7E-89BA-0B0AE79BA36C}" srcOrd="0" destOrd="0" presId="urn:microsoft.com/office/officeart/2005/8/layout/process5"/>
    <dgm:cxn modelId="{EE2CF7DC-CAFB-471D-B412-E55433D6FD58}" type="presOf" srcId="{87F0C1DE-5416-4CE2-9B79-E3BEE6616FBE}" destId="{5F09C6E5-D8CE-486B-AE1D-61622BBCA586}" srcOrd="1" destOrd="0" presId="urn:microsoft.com/office/officeart/2005/8/layout/process5"/>
    <dgm:cxn modelId="{23569EE4-51A2-4262-9439-07F85426387A}" type="presOf" srcId="{41DC8D96-4E8E-43E5-9D8F-035710E4C5A4}" destId="{1D8B41AA-DE30-42C3-B29F-F92E4E5CD770}" srcOrd="1" destOrd="0" presId="urn:microsoft.com/office/officeart/2005/8/layout/process5"/>
    <dgm:cxn modelId="{39B958F1-A32A-4A33-9292-7FEBB1C203DC}" type="presOf" srcId="{EC4B41A8-A035-4989-B3B0-6BBAAEDC360B}" destId="{C95B7A61-CDDF-4A31-859E-932A41CFBD9F}" srcOrd="0" destOrd="0" presId="urn:microsoft.com/office/officeart/2005/8/layout/process5"/>
    <dgm:cxn modelId="{942A6BF9-79A9-446A-B23D-52AB1A0EF7C5}" srcId="{AA4BD0F4-D10B-498C-A1EE-A488035F1BD4}" destId="{F9BCD651-61EF-47F4-9924-1565D7B0B0C8}" srcOrd="1" destOrd="0" parTransId="{0DA4AE32-6533-4CEE-A1EA-8E8E7EAD3691}" sibTransId="{41DC8D96-4E8E-43E5-9D8F-035710E4C5A4}"/>
    <dgm:cxn modelId="{EDA11AFC-E631-46B4-B831-76E4CB87EB25}" type="presOf" srcId="{EC4B41A8-A035-4989-B3B0-6BBAAEDC360B}" destId="{57045BDF-9A48-41DA-9C8F-FB231E344FFD}" srcOrd="1" destOrd="0" presId="urn:microsoft.com/office/officeart/2005/8/layout/process5"/>
    <dgm:cxn modelId="{90B730FD-956B-4336-91D3-A35A675275E4}" type="presOf" srcId="{F83ED493-7BAC-4337-A8E8-DD5FC11E478A}" destId="{8EBF95A1-7229-47B5-8E9F-B1143441546B}" srcOrd="0" destOrd="0" presId="urn:microsoft.com/office/officeart/2005/8/layout/process5"/>
    <dgm:cxn modelId="{4D68DCCB-DD30-4A4B-9333-6EFD47710856}" type="presParOf" srcId="{29B9D8AC-D01A-4F07-ACA5-37D617793875}" destId="{B4579E6A-9FCB-4E0D-98F4-743EF5F98CE3}" srcOrd="0" destOrd="0" presId="urn:microsoft.com/office/officeart/2005/8/layout/process5"/>
    <dgm:cxn modelId="{559C365D-FB8E-47E3-9E87-C459D9F3341A}" type="presParOf" srcId="{29B9D8AC-D01A-4F07-ACA5-37D617793875}" destId="{C95B7A61-CDDF-4A31-859E-932A41CFBD9F}" srcOrd="1" destOrd="0" presId="urn:microsoft.com/office/officeart/2005/8/layout/process5"/>
    <dgm:cxn modelId="{BF70A9B6-04B7-472B-9D9E-20F7C734FC19}" type="presParOf" srcId="{C95B7A61-CDDF-4A31-859E-932A41CFBD9F}" destId="{57045BDF-9A48-41DA-9C8F-FB231E344FFD}" srcOrd="0" destOrd="0" presId="urn:microsoft.com/office/officeart/2005/8/layout/process5"/>
    <dgm:cxn modelId="{AFE22B07-3BC1-4B40-9E03-6D14F0CC0D62}" type="presParOf" srcId="{29B9D8AC-D01A-4F07-ACA5-37D617793875}" destId="{9354DC75-FA2F-4B22-ACE4-E8BF532E7C50}" srcOrd="2" destOrd="0" presId="urn:microsoft.com/office/officeart/2005/8/layout/process5"/>
    <dgm:cxn modelId="{1360D30D-10CB-4FB9-8D85-37666FFB88D8}" type="presParOf" srcId="{29B9D8AC-D01A-4F07-ACA5-37D617793875}" destId="{F0D86FBA-29A5-4FFF-A201-ABF499F74CEF}" srcOrd="3" destOrd="0" presId="urn:microsoft.com/office/officeart/2005/8/layout/process5"/>
    <dgm:cxn modelId="{B1C27942-4CEB-4F67-B499-F080642E2993}" type="presParOf" srcId="{F0D86FBA-29A5-4FFF-A201-ABF499F74CEF}" destId="{1D8B41AA-DE30-42C3-B29F-F92E4E5CD770}" srcOrd="0" destOrd="0" presId="urn:microsoft.com/office/officeart/2005/8/layout/process5"/>
    <dgm:cxn modelId="{2B9D8959-2184-4B3A-9198-BE78C70ACD9B}" type="presParOf" srcId="{29B9D8AC-D01A-4F07-ACA5-37D617793875}" destId="{FCDEDC97-D714-4E7E-89BA-0B0AE79BA36C}" srcOrd="4" destOrd="0" presId="urn:microsoft.com/office/officeart/2005/8/layout/process5"/>
    <dgm:cxn modelId="{587DA8C9-C05F-4C31-8874-7AD24DB118FE}" type="presParOf" srcId="{29B9D8AC-D01A-4F07-ACA5-37D617793875}" destId="{8EBF95A1-7229-47B5-8E9F-B1143441546B}" srcOrd="5" destOrd="0" presId="urn:microsoft.com/office/officeart/2005/8/layout/process5"/>
    <dgm:cxn modelId="{6860EF13-6455-45F0-B80B-CCBAFEC184A7}" type="presParOf" srcId="{8EBF95A1-7229-47B5-8E9F-B1143441546B}" destId="{36994878-0A7E-42C4-B709-615203EBCCFF}" srcOrd="0" destOrd="0" presId="urn:microsoft.com/office/officeart/2005/8/layout/process5"/>
    <dgm:cxn modelId="{7A0EF82B-2D9F-4DD5-B13D-2D0BF6BF3543}" type="presParOf" srcId="{29B9D8AC-D01A-4F07-ACA5-37D617793875}" destId="{C93F42B6-A9C9-4F87-9317-761E7747787A}" srcOrd="6" destOrd="0" presId="urn:microsoft.com/office/officeart/2005/8/layout/process5"/>
    <dgm:cxn modelId="{4A1BF2EB-AC62-420B-8CBC-685C98FB5CC7}" type="presParOf" srcId="{29B9D8AC-D01A-4F07-ACA5-37D617793875}" destId="{5E23A501-59C4-401A-A17F-94FED7D4E46D}" srcOrd="7" destOrd="0" presId="urn:microsoft.com/office/officeart/2005/8/layout/process5"/>
    <dgm:cxn modelId="{68E1FFFF-EF4E-4DE1-80D6-1D89EBBE6F38}" type="presParOf" srcId="{5E23A501-59C4-401A-A17F-94FED7D4E46D}" destId="{5F09C6E5-D8CE-486B-AE1D-61622BBCA586}" srcOrd="0" destOrd="0" presId="urn:microsoft.com/office/officeart/2005/8/layout/process5"/>
    <dgm:cxn modelId="{6EA2E59E-3448-4043-8D73-52C815894B3C}" type="presParOf" srcId="{29B9D8AC-D01A-4F07-ACA5-37D617793875}" destId="{5A300EF0-A012-489B-9011-74CBBE40C886}"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F5F64F-C841-4622-9BC5-351A1308EF8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5C26F233-B965-4190-AC29-2B2845E4D5B1}">
      <dgm:prSet phldrT="[Text]" phldr="0"/>
      <dgm:spPr/>
      <dgm:t>
        <a:bodyPr/>
        <a:lstStyle/>
        <a:p>
          <a:pPr rtl="0"/>
          <a:r>
            <a:rPr lang="en-GB" dirty="0">
              <a:latin typeface="Calibri Light" panose="020F0302020204030204"/>
            </a:rPr>
            <a:t>Data preparation</a:t>
          </a:r>
          <a:endParaRPr lang="en-GB" dirty="0"/>
        </a:p>
      </dgm:t>
    </dgm:pt>
    <dgm:pt modelId="{B7F52B1E-740D-4C5D-B45D-AB43C27D1EC4}" type="parTrans" cxnId="{A05958C3-D506-478A-8101-CD5D0CA8E1EC}">
      <dgm:prSet/>
      <dgm:spPr/>
      <dgm:t>
        <a:bodyPr/>
        <a:lstStyle/>
        <a:p>
          <a:endParaRPr lang="en-GB"/>
        </a:p>
      </dgm:t>
    </dgm:pt>
    <dgm:pt modelId="{612A72F7-BF5D-4F6B-9F91-A6180B9AFB04}" type="sibTrans" cxnId="{A05958C3-D506-478A-8101-CD5D0CA8E1EC}">
      <dgm:prSet/>
      <dgm:spPr/>
      <dgm:t>
        <a:bodyPr/>
        <a:lstStyle/>
        <a:p>
          <a:endParaRPr lang="en-GB"/>
        </a:p>
      </dgm:t>
    </dgm:pt>
    <dgm:pt modelId="{E9C50ECA-1C0C-4DD6-9DD6-A15C0E1B51B0}">
      <dgm:prSet phldrT="[Text]" phldr="0"/>
      <dgm:spPr/>
      <dgm:t>
        <a:bodyPr/>
        <a:lstStyle/>
        <a:p>
          <a:pPr rtl="0"/>
          <a:r>
            <a:rPr lang="en-GB" dirty="0">
              <a:latin typeface="Calibri Light" panose="020F0302020204030204"/>
            </a:rPr>
            <a:t> Created</a:t>
          </a:r>
          <a:r>
            <a:rPr lang="en-GB" dirty="0"/>
            <a:t> a NumPy array from </a:t>
          </a:r>
          <a:r>
            <a:rPr lang="en-GB" dirty="0">
              <a:latin typeface="Calibri Light" panose="020F0302020204030204"/>
            </a:rPr>
            <a:t>the column</a:t>
          </a:r>
          <a:r>
            <a:rPr lang="en-GB" dirty="0"/>
            <a:t> </a:t>
          </a:r>
          <a:r>
            <a:rPr lang="en-GB" dirty="0">
              <a:latin typeface="Consolas"/>
            </a:rPr>
            <a:t>Class</a:t>
          </a:r>
          <a:r>
            <a:rPr lang="en-GB" dirty="0"/>
            <a:t> in </a:t>
          </a:r>
          <a:r>
            <a:rPr lang="en-GB" dirty="0">
              <a:latin typeface="Consolas"/>
            </a:rPr>
            <a:t>data</a:t>
          </a:r>
          <a:endParaRPr lang="en-GB" dirty="0"/>
        </a:p>
      </dgm:t>
    </dgm:pt>
    <dgm:pt modelId="{AD9983F3-51D0-46C4-A4D7-26B53C8B4022}" type="parTrans" cxnId="{E2C56314-69CD-44D5-96F6-CC3E052B2475}">
      <dgm:prSet/>
      <dgm:spPr/>
      <dgm:t>
        <a:bodyPr/>
        <a:lstStyle/>
        <a:p>
          <a:endParaRPr lang="en-GB"/>
        </a:p>
      </dgm:t>
    </dgm:pt>
    <dgm:pt modelId="{BB7B18A3-B098-4820-AB5D-4C73CD6DF7EF}" type="sibTrans" cxnId="{E2C56314-69CD-44D5-96F6-CC3E052B2475}">
      <dgm:prSet/>
      <dgm:spPr/>
      <dgm:t>
        <a:bodyPr/>
        <a:lstStyle/>
        <a:p>
          <a:endParaRPr lang="en-GB"/>
        </a:p>
      </dgm:t>
    </dgm:pt>
    <dgm:pt modelId="{A3F4230F-AE75-4D4B-B22F-6050A32A1C30}">
      <dgm:prSet phldrT="[Text]" phldr="0"/>
      <dgm:spPr/>
      <dgm:t>
        <a:bodyPr/>
        <a:lstStyle/>
        <a:p>
          <a:pPr rtl="0"/>
          <a:r>
            <a:rPr lang="en-GB" dirty="0">
              <a:latin typeface="Calibri Light" panose="020F0302020204030204"/>
            </a:rPr>
            <a:t> Standardization of data</a:t>
          </a:r>
          <a:endParaRPr lang="en-GB" dirty="0"/>
        </a:p>
      </dgm:t>
    </dgm:pt>
    <dgm:pt modelId="{EFA6A064-D958-4E51-9704-6FF5A02E70AE}" type="parTrans" cxnId="{C7DD852E-032C-4894-A85E-88BCFFE0F7EA}">
      <dgm:prSet/>
      <dgm:spPr/>
      <dgm:t>
        <a:bodyPr/>
        <a:lstStyle/>
        <a:p>
          <a:endParaRPr lang="en-GB"/>
        </a:p>
      </dgm:t>
    </dgm:pt>
    <dgm:pt modelId="{0BB3327D-8907-4734-86D7-86D91F562BBC}" type="sibTrans" cxnId="{C7DD852E-032C-4894-A85E-88BCFFE0F7EA}">
      <dgm:prSet/>
      <dgm:spPr/>
      <dgm:t>
        <a:bodyPr/>
        <a:lstStyle/>
        <a:p>
          <a:endParaRPr lang="en-GB"/>
        </a:p>
      </dgm:t>
    </dgm:pt>
    <dgm:pt modelId="{9EF4D080-FD4F-40F0-8C9D-44DF768D353E}">
      <dgm:prSet phldrT="[Text]" phldr="0"/>
      <dgm:spPr/>
      <dgm:t>
        <a:bodyPr/>
        <a:lstStyle/>
        <a:p>
          <a:pPr rtl="0"/>
          <a:r>
            <a:rPr lang="en-GB" dirty="0">
              <a:latin typeface="Calibri Light" panose="020F0302020204030204"/>
            </a:rPr>
            <a:t> Train, test split</a:t>
          </a:r>
          <a:endParaRPr lang="en-GB" dirty="0"/>
        </a:p>
      </dgm:t>
    </dgm:pt>
    <dgm:pt modelId="{6C1FC47B-737B-4C30-A75F-A8C60AFA1181}" type="parTrans" cxnId="{7AC1D588-1BFD-4399-AF00-9536AD602CB5}">
      <dgm:prSet/>
      <dgm:spPr/>
      <dgm:t>
        <a:bodyPr/>
        <a:lstStyle/>
        <a:p>
          <a:endParaRPr lang="en-GB"/>
        </a:p>
      </dgm:t>
    </dgm:pt>
    <dgm:pt modelId="{3CE6AFA2-A728-4145-8A28-01B1603E76EA}" type="sibTrans" cxnId="{7AC1D588-1BFD-4399-AF00-9536AD602CB5}">
      <dgm:prSet/>
      <dgm:spPr/>
      <dgm:t>
        <a:bodyPr/>
        <a:lstStyle/>
        <a:p>
          <a:endParaRPr lang="en-GB"/>
        </a:p>
      </dgm:t>
    </dgm:pt>
    <dgm:pt modelId="{219B166C-0664-4FCD-8CCA-6C6760C2F9F3}">
      <dgm:prSet phldrT="[Text]" phldr="0"/>
      <dgm:spPr/>
      <dgm:t>
        <a:bodyPr/>
        <a:lstStyle/>
        <a:p>
          <a:pPr rtl="0"/>
          <a:r>
            <a:rPr lang="en-GB" dirty="0">
              <a:latin typeface="Calibri Light" panose="020F0302020204030204"/>
            </a:rPr>
            <a:t>Logistic regression</a:t>
          </a:r>
          <a:endParaRPr lang="en-GB" dirty="0"/>
        </a:p>
      </dgm:t>
    </dgm:pt>
    <dgm:pt modelId="{D9ED1BFD-B679-41B0-8256-20DEE9FB8938}" type="parTrans" cxnId="{00E8A35C-1A81-45BB-A089-D00EF39FF39F}">
      <dgm:prSet/>
      <dgm:spPr/>
      <dgm:t>
        <a:bodyPr/>
        <a:lstStyle/>
        <a:p>
          <a:endParaRPr lang="en-GB"/>
        </a:p>
      </dgm:t>
    </dgm:pt>
    <dgm:pt modelId="{9146AD37-85C0-46BE-A661-B5201EEBFFD0}" type="sibTrans" cxnId="{00E8A35C-1A81-45BB-A089-D00EF39FF39F}">
      <dgm:prSet/>
      <dgm:spPr/>
      <dgm:t>
        <a:bodyPr/>
        <a:lstStyle/>
        <a:p>
          <a:endParaRPr lang="en-GB"/>
        </a:p>
      </dgm:t>
    </dgm:pt>
    <dgm:pt modelId="{6A04614F-8EC9-467F-875E-8981D2714DB1}">
      <dgm:prSet phldrT="[Text]" phldr="0"/>
      <dgm:spPr/>
      <dgm:t>
        <a:bodyPr/>
        <a:lstStyle/>
        <a:p>
          <a:pPr rtl="0"/>
          <a:r>
            <a:rPr lang="en-GB" dirty="0">
              <a:latin typeface="Calibri Light" panose="020F0302020204030204"/>
            </a:rPr>
            <a:t> Found best parameters</a:t>
          </a:r>
          <a:endParaRPr lang="en-GB" dirty="0"/>
        </a:p>
      </dgm:t>
    </dgm:pt>
    <dgm:pt modelId="{80C0D4F0-025F-4D0F-9F0C-9A33DF7B1854}" type="parTrans" cxnId="{1389BE21-A858-4F4F-A50A-EF1D9FF69BD0}">
      <dgm:prSet/>
      <dgm:spPr/>
      <dgm:t>
        <a:bodyPr/>
        <a:lstStyle/>
        <a:p>
          <a:endParaRPr lang="en-GB"/>
        </a:p>
      </dgm:t>
    </dgm:pt>
    <dgm:pt modelId="{E721DCC3-9165-4E2E-880D-15B4220B4FCF}" type="sibTrans" cxnId="{1389BE21-A858-4F4F-A50A-EF1D9FF69BD0}">
      <dgm:prSet/>
      <dgm:spPr/>
      <dgm:t>
        <a:bodyPr/>
        <a:lstStyle/>
        <a:p>
          <a:endParaRPr lang="en-GB"/>
        </a:p>
      </dgm:t>
    </dgm:pt>
    <dgm:pt modelId="{A1A19D06-41C1-43E5-9E30-EDD3C9BCB65D}">
      <dgm:prSet phldrT="[Text]" phldr="0"/>
      <dgm:spPr/>
      <dgm:t>
        <a:bodyPr/>
        <a:lstStyle/>
        <a:p>
          <a:pPr rtl="0"/>
          <a:r>
            <a:rPr lang="en-GB" dirty="0">
              <a:latin typeface="Calibri Light" panose="020F0302020204030204"/>
            </a:rPr>
            <a:t> Calculated accuracy on train data</a:t>
          </a:r>
          <a:endParaRPr lang="en-GB" dirty="0"/>
        </a:p>
      </dgm:t>
    </dgm:pt>
    <dgm:pt modelId="{186E0F81-5DFA-43AE-8061-CFC66D33E561}" type="parTrans" cxnId="{6421B7D9-8280-4C59-AB3C-304CBB1B1F46}">
      <dgm:prSet/>
      <dgm:spPr/>
      <dgm:t>
        <a:bodyPr/>
        <a:lstStyle/>
        <a:p>
          <a:endParaRPr lang="en-GB"/>
        </a:p>
      </dgm:t>
    </dgm:pt>
    <dgm:pt modelId="{566FF33E-430C-43E7-ABE5-FF0251252403}" type="sibTrans" cxnId="{6421B7D9-8280-4C59-AB3C-304CBB1B1F46}">
      <dgm:prSet/>
      <dgm:spPr/>
      <dgm:t>
        <a:bodyPr/>
        <a:lstStyle/>
        <a:p>
          <a:endParaRPr lang="en-GB"/>
        </a:p>
      </dgm:t>
    </dgm:pt>
    <dgm:pt modelId="{BF1F3774-C042-40E9-93CE-30134E79F85A}">
      <dgm:prSet phldrT="[Text]" phldr="0"/>
      <dgm:spPr/>
      <dgm:t>
        <a:bodyPr/>
        <a:lstStyle/>
        <a:p>
          <a:pPr rtl="0"/>
          <a:r>
            <a:rPr lang="en-GB" dirty="0">
              <a:solidFill>
                <a:srgbClr val="000000"/>
              </a:solidFill>
              <a:latin typeface="Calibri"/>
              <a:ea typeface="Calibri"/>
              <a:cs typeface="Calibri"/>
            </a:rPr>
            <a:t> Calculated accuracy on test data</a:t>
          </a:r>
          <a:endParaRPr lang="en-GB" dirty="0"/>
        </a:p>
      </dgm:t>
    </dgm:pt>
    <dgm:pt modelId="{D036D3F1-E098-4B00-96C2-A02034DF0E55}" type="parTrans" cxnId="{3DF52E29-B5D6-471C-B6A6-F7695881FEE9}">
      <dgm:prSet/>
      <dgm:spPr/>
      <dgm:t>
        <a:bodyPr/>
        <a:lstStyle/>
        <a:p>
          <a:endParaRPr lang="en-GB"/>
        </a:p>
      </dgm:t>
    </dgm:pt>
    <dgm:pt modelId="{6226E772-A0FE-4A08-855A-BAB81CC03B42}" type="sibTrans" cxnId="{3DF52E29-B5D6-471C-B6A6-F7695881FEE9}">
      <dgm:prSet/>
      <dgm:spPr/>
      <dgm:t>
        <a:bodyPr/>
        <a:lstStyle/>
        <a:p>
          <a:endParaRPr lang="en-GB"/>
        </a:p>
      </dgm:t>
    </dgm:pt>
    <dgm:pt modelId="{65530B77-9E38-45D8-B221-2D97BA516E21}">
      <dgm:prSet phldrT="[Text]" phldr="0"/>
      <dgm:spPr/>
      <dgm:t>
        <a:bodyPr/>
        <a:lstStyle/>
        <a:p>
          <a:pPr rtl="0"/>
          <a:r>
            <a:rPr lang="en-GB" dirty="0">
              <a:latin typeface="Calibri Light" panose="020F0302020204030204"/>
            </a:rPr>
            <a:t>Support Vector Machine</a:t>
          </a:r>
          <a:endParaRPr lang="en-GB" dirty="0"/>
        </a:p>
      </dgm:t>
    </dgm:pt>
    <dgm:pt modelId="{AF53ADFA-B630-4DBE-B9E0-85727C01A8A6}" type="parTrans" cxnId="{53E438C6-8555-4DA4-AE0F-F740A859E070}">
      <dgm:prSet/>
      <dgm:spPr/>
      <dgm:t>
        <a:bodyPr/>
        <a:lstStyle/>
        <a:p>
          <a:endParaRPr lang="en-GB"/>
        </a:p>
      </dgm:t>
    </dgm:pt>
    <dgm:pt modelId="{9167B40B-7BE1-4E0C-BB0B-BC3D1710A586}" type="sibTrans" cxnId="{53E438C6-8555-4DA4-AE0F-F740A859E070}">
      <dgm:prSet/>
      <dgm:spPr/>
      <dgm:t>
        <a:bodyPr/>
        <a:lstStyle/>
        <a:p>
          <a:endParaRPr lang="en-GB"/>
        </a:p>
      </dgm:t>
    </dgm:pt>
    <dgm:pt modelId="{9C87A90D-606B-467D-BB4B-05FF5277B2BF}">
      <dgm:prSet phldr="0"/>
      <dgm:spPr/>
      <dgm:t>
        <a:bodyPr/>
        <a:lstStyle/>
        <a:p>
          <a:pPr rtl="0"/>
          <a:r>
            <a:rPr lang="en-GB" dirty="0">
              <a:solidFill>
                <a:srgbClr val="444444"/>
              </a:solidFill>
              <a:latin typeface="Calibri"/>
              <a:ea typeface="Calibri"/>
              <a:cs typeface="Calibri"/>
            </a:rPr>
            <a:t> Calculated accuracy on test data</a:t>
          </a:r>
          <a:endParaRPr lang="en-GB" dirty="0"/>
        </a:p>
      </dgm:t>
    </dgm:pt>
    <dgm:pt modelId="{A02E9CBB-C1CE-4F30-8194-200848F3F876}" type="parTrans" cxnId="{339660BF-2CF5-4A0A-9893-928FDE9DEFAA}">
      <dgm:prSet/>
      <dgm:spPr/>
    </dgm:pt>
    <dgm:pt modelId="{92CF65BE-2B1A-4B71-B21F-BA98645A6B4D}" type="sibTrans" cxnId="{339660BF-2CF5-4A0A-9893-928FDE9DEFAA}">
      <dgm:prSet/>
      <dgm:spPr/>
    </dgm:pt>
    <dgm:pt modelId="{E1E5F139-BE98-4463-8205-89A68215091D}">
      <dgm:prSet phldr="0"/>
      <dgm:spPr/>
      <dgm:t>
        <a:bodyPr/>
        <a:lstStyle/>
        <a:p>
          <a:pPr rtl="0"/>
          <a:r>
            <a:rPr lang="en-GB" dirty="0">
              <a:solidFill>
                <a:srgbClr val="444444"/>
              </a:solidFill>
              <a:latin typeface="Calibri"/>
              <a:ea typeface="Calibri"/>
              <a:cs typeface="Calibri"/>
            </a:rPr>
            <a:t> Found best parameters</a:t>
          </a:r>
          <a:endParaRPr lang="en-US" dirty="0">
            <a:solidFill>
              <a:srgbClr val="444444"/>
            </a:solidFill>
            <a:latin typeface="Calibri"/>
            <a:ea typeface="Calibri"/>
            <a:cs typeface="Calibri"/>
          </a:endParaRPr>
        </a:p>
      </dgm:t>
    </dgm:pt>
    <dgm:pt modelId="{A7A0E3CF-6D7F-4024-B932-2A01F9B54FDC}" type="parTrans" cxnId="{3F665C10-08B7-467C-8F0A-316A74FE680F}">
      <dgm:prSet/>
      <dgm:spPr/>
    </dgm:pt>
    <dgm:pt modelId="{D8FC6EF1-B950-41B8-90E3-998BF8C0E269}" type="sibTrans" cxnId="{3F665C10-08B7-467C-8F0A-316A74FE680F}">
      <dgm:prSet/>
      <dgm:spPr/>
    </dgm:pt>
    <dgm:pt modelId="{48F6A791-E49E-451B-8FE2-15207B1CF3E9}">
      <dgm:prSet phldr="0"/>
      <dgm:spPr/>
      <dgm:t>
        <a:bodyPr/>
        <a:lstStyle/>
        <a:p>
          <a:pPr rtl="0"/>
          <a:r>
            <a:rPr lang="en-GB" dirty="0">
              <a:solidFill>
                <a:srgbClr val="444444"/>
              </a:solidFill>
              <a:latin typeface="Calibri"/>
              <a:ea typeface="Calibri"/>
              <a:cs typeface="Calibri"/>
            </a:rPr>
            <a:t> Calculated accuracy on train data</a:t>
          </a:r>
          <a:endParaRPr lang="en-US" dirty="0">
            <a:solidFill>
              <a:srgbClr val="444444"/>
            </a:solidFill>
            <a:latin typeface="Calibri"/>
            <a:ea typeface="Calibri"/>
            <a:cs typeface="Calibri"/>
          </a:endParaRPr>
        </a:p>
      </dgm:t>
    </dgm:pt>
    <dgm:pt modelId="{1118D7CB-9B3A-4B55-B2A9-4FFEB8DE25E0}" type="parTrans" cxnId="{58171E4D-5D94-496A-8E43-6F06C8F31DC1}">
      <dgm:prSet/>
      <dgm:spPr/>
    </dgm:pt>
    <dgm:pt modelId="{05996100-07B4-4C78-AEF5-5B9CD6373398}" type="sibTrans" cxnId="{58171E4D-5D94-496A-8E43-6F06C8F31DC1}">
      <dgm:prSet/>
      <dgm:spPr/>
    </dgm:pt>
    <dgm:pt modelId="{A9411BB3-A28C-4EEC-95BF-8670D0DEA0A7}">
      <dgm:prSet phldr="0"/>
      <dgm:spPr/>
      <dgm:t>
        <a:bodyPr/>
        <a:lstStyle/>
        <a:p>
          <a:pPr rtl="0"/>
          <a:r>
            <a:rPr lang="en-GB" dirty="0">
              <a:solidFill>
                <a:srgbClr val="444444"/>
              </a:solidFill>
              <a:latin typeface="Calibri"/>
              <a:ea typeface="Calibri"/>
              <a:cs typeface="Calibri"/>
            </a:rPr>
            <a:t> Calculated accuracy on test data</a:t>
          </a:r>
          <a:endParaRPr lang="en-GB" dirty="0"/>
        </a:p>
      </dgm:t>
    </dgm:pt>
    <dgm:pt modelId="{7A2A9F08-3DCA-4EE8-BF9E-365321E400F1}" type="parTrans" cxnId="{566BC93C-7F85-4031-9CCF-FEAFEB4052B6}">
      <dgm:prSet/>
      <dgm:spPr/>
    </dgm:pt>
    <dgm:pt modelId="{D83ACBE9-2DDD-4083-97C1-CBCCE7AE54CF}" type="sibTrans" cxnId="{566BC93C-7F85-4031-9CCF-FEAFEB4052B6}">
      <dgm:prSet/>
      <dgm:spPr/>
    </dgm:pt>
    <dgm:pt modelId="{779B41FA-1C4A-46C1-A88B-E862971EDDA7}">
      <dgm:prSet phldr="0"/>
      <dgm:spPr/>
      <dgm:t>
        <a:bodyPr/>
        <a:lstStyle/>
        <a:p>
          <a:pPr rtl="0"/>
          <a:r>
            <a:rPr lang="en-GB" dirty="0">
              <a:solidFill>
                <a:schemeClr val="tx1"/>
              </a:solidFill>
              <a:latin typeface="Calibri"/>
              <a:ea typeface="Calibri"/>
              <a:cs typeface="Calibri"/>
            </a:rPr>
            <a:t>Decision Tree Classifier</a:t>
          </a:r>
          <a:endParaRPr lang="en-US" dirty="0">
            <a:solidFill>
              <a:schemeClr val="tx1"/>
            </a:solidFill>
            <a:latin typeface="Calibri"/>
            <a:ea typeface="Calibri"/>
            <a:cs typeface="Calibri"/>
          </a:endParaRPr>
        </a:p>
      </dgm:t>
    </dgm:pt>
    <dgm:pt modelId="{80DB4353-F408-4287-B0AD-E6D0961CA611}" type="parTrans" cxnId="{33E5323D-8351-4174-9EF7-60554D12749F}">
      <dgm:prSet/>
      <dgm:spPr/>
    </dgm:pt>
    <dgm:pt modelId="{23575129-07B5-4804-9EB2-E8934BB73256}" type="sibTrans" cxnId="{33E5323D-8351-4174-9EF7-60554D12749F}">
      <dgm:prSet/>
      <dgm:spPr/>
    </dgm:pt>
    <dgm:pt modelId="{ABBA20CA-CF6F-47A9-85F1-BC3EB468F014}">
      <dgm:prSet phldr="0"/>
      <dgm:spPr/>
      <dgm:t>
        <a:bodyPr/>
        <a:lstStyle/>
        <a:p>
          <a:pPr rtl="0"/>
          <a:r>
            <a:rPr lang="en-GB" dirty="0">
              <a:solidFill>
                <a:srgbClr val="444444"/>
              </a:solidFill>
              <a:latin typeface="Calibri"/>
              <a:ea typeface="Calibri"/>
              <a:cs typeface="Calibri"/>
            </a:rPr>
            <a:t> Found best parameters</a:t>
          </a:r>
          <a:endParaRPr lang="en-US" dirty="0">
            <a:solidFill>
              <a:srgbClr val="444444"/>
            </a:solidFill>
            <a:latin typeface="Calibri"/>
            <a:ea typeface="Calibri"/>
            <a:cs typeface="Calibri"/>
          </a:endParaRPr>
        </a:p>
      </dgm:t>
    </dgm:pt>
    <dgm:pt modelId="{20D5573B-466C-4CA3-A569-BF2518CA91B5}" type="parTrans" cxnId="{C7A907BE-33EA-41F8-83C8-156338941CC1}">
      <dgm:prSet/>
      <dgm:spPr/>
    </dgm:pt>
    <dgm:pt modelId="{E341CA34-9B9C-456A-B192-B97F088904D3}" type="sibTrans" cxnId="{C7A907BE-33EA-41F8-83C8-156338941CC1}">
      <dgm:prSet/>
      <dgm:spPr/>
    </dgm:pt>
    <dgm:pt modelId="{FC884631-8FDA-47B8-A5DE-32E133BC8E26}">
      <dgm:prSet phldr="0"/>
      <dgm:spPr/>
      <dgm:t>
        <a:bodyPr/>
        <a:lstStyle/>
        <a:p>
          <a:pPr rtl="0"/>
          <a:r>
            <a:rPr lang="en-GB" dirty="0">
              <a:solidFill>
                <a:srgbClr val="444444"/>
              </a:solidFill>
              <a:latin typeface="Calibri"/>
              <a:ea typeface="Calibri"/>
              <a:cs typeface="Calibri"/>
            </a:rPr>
            <a:t> Calculated accuracy on train data</a:t>
          </a:r>
          <a:endParaRPr lang="en-US" dirty="0">
            <a:solidFill>
              <a:srgbClr val="444444"/>
            </a:solidFill>
            <a:latin typeface="Calibri"/>
            <a:ea typeface="Calibri"/>
            <a:cs typeface="Calibri"/>
          </a:endParaRPr>
        </a:p>
      </dgm:t>
    </dgm:pt>
    <dgm:pt modelId="{1DF18E78-05A4-4BAD-905E-D751E160E203}" type="parTrans" cxnId="{4639BF07-A25E-4228-BF8A-FE81A2D85E5C}">
      <dgm:prSet/>
      <dgm:spPr/>
    </dgm:pt>
    <dgm:pt modelId="{3090CDAF-0D01-4583-97D1-8E9B1AF3C7E1}" type="sibTrans" cxnId="{4639BF07-A25E-4228-BF8A-FE81A2D85E5C}">
      <dgm:prSet/>
      <dgm:spPr/>
    </dgm:pt>
    <dgm:pt modelId="{DAD69E54-7EA6-4F5E-B8BA-8D87A856803C}">
      <dgm:prSet phldr="0"/>
      <dgm:spPr/>
      <dgm:t>
        <a:bodyPr/>
        <a:lstStyle/>
        <a:p>
          <a:pPr rtl="0"/>
          <a:r>
            <a:rPr lang="en-GB" dirty="0">
              <a:solidFill>
                <a:srgbClr val="444444"/>
              </a:solidFill>
              <a:latin typeface="Calibri"/>
              <a:ea typeface="Calibri"/>
              <a:cs typeface="Calibri"/>
            </a:rPr>
            <a:t> Calculated accuracy on test data</a:t>
          </a:r>
          <a:endParaRPr lang="en-GB" dirty="0">
            <a:solidFill>
              <a:srgbClr val="444444"/>
            </a:solidFill>
          </a:endParaRPr>
        </a:p>
      </dgm:t>
    </dgm:pt>
    <dgm:pt modelId="{2DBFDA2D-FC26-4CBD-9027-3465553ECA35}" type="parTrans" cxnId="{54978F92-08C5-4A0B-AE9A-19725991E8E8}">
      <dgm:prSet/>
      <dgm:spPr/>
    </dgm:pt>
    <dgm:pt modelId="{9D2C9194-8578-4E5E-BFD7-A45562E02BFA}" type="sibTrans" cxnId="{54978F92-08C5-4A0B-AE9A-19725991E8E8}">
      <dgm:prSet/>
      <dgm:spPr/>
    </dgm:pt>
    <dgm:pt modelId="{3A6EE120-35F1-4F76-B76F-5C719CABE394}">
      <dgm:prSet phldr="0"/>
      <dgm:spPr/>
      <dgm:t>
        <a:bodyPr/>
        <a:lstStyle/>
        <a:p>
          <a:pPr rtl="0"/>
          <a:r>
            <a:rPr lang="en-GB" dirty="0">
              <a:solidFill>
                <a:schemeClr val="tx1"/>
              </a:solidFill>
              <a:latin typeface="Calibri"/>
              <a:ea typeface="Calibri"/>
              <a:cs typeface="Calibri"/>
            </a:rPr>
            <a:t>K nearest neighbors</a:t>
          </a:r>
        </a:p>
      </dgm:t>
    </dgm:pt>
    <dgm:pt modelId="{33062DF4-A2DE-429C-8058-4A7D70744B70}" type="parTrans" cxnId="{2389A67D-EC70-48CA-844F-D32C8CB1BEFE}">
      <dgm:prSet/>
      <dgm:spPr/>
    </dgm:pt>
    <dgm:pt modelId="{146D3962-BF47-47CD-9C27-525A5C00B049}" type="sibTrans" cxnId="{2389A67D-EC70-48CA-844F-D32C8CB1BEFE}">
      <dgm:prSet/>
      <dgm:spPr/>
    </dgm:pt>
    <dgm:pt modelId="{5D1688B3-DED5-4154-9F0D-66CD2A8A0C55}">
      <dgm:prSet phldr="0"/>
      <dgm:spPr/>
      <dgm:t>
        <a:bodyPr/>
        <a:lstStyle/>
        <a:p>
          <a:pPr rtl="0"/>
          <a:r>
            <a:rPr lang="en-GB" dirty="0">
              <a:solidFill>
                <a:srgbClr val="444444"/>
              </a:solidFill>
              <a:latin typeface="Calibri"/>
              <a:ea typeface="Calibri"/>
              <a:cs typeface="Calibri"/>
            </a:rPr>
            <a:t> Found best parameters</a:t>
          </a:r>
          <a:endParaRPr lang="en-US" dirty="0">
            <a:solidFill>
              <a:srgbClr val="444444"/>
            </a:solidFill>
            <a:latin typeface="Calibri"/>
            <a:ea typeface="Calibri"/>
            <a:cs typeface="Calibri"/>
          </a:endParaRPr>
        </a:p>
      </dgm:t>
    </dgm:pt>
    <dgm:pt modelId="{AB73253B-CE5E-4B23-9017-3FDFECA6FAB4}" type="parTrans" cxnId="{0732560D-2F0D-4A80-8260-D2AA47E27DBD}">
      <dgm:prSet/>
      <dgm:spPr/>
    </dgm:pt>
    <dgm:pt modelId="{3865B7ED-1D95-46DB-BFAD-005DBD17F95E}" type="sibTrans" cxnId="{0732560D-2F0D-4A80-8260-D2AA47E27DBD}">
      <dgm:prSet/>
      <dgm:spPr/>
    </dgm:pt>
    <dgm:pt modelId="{D60B33E9-EA73-4D66-9DEC-7C54E1BC5DC3}">
      <dgm:prSet phldr="0"/>
      <dgm:spPr/>
      <dgm:t>
        <a:bodyPr/>
        <a:lstStyle/>
        <a:p>
          <a:pPr rtl="0"/>
          <a:r>
            <a:rPr lang="en-GB" dirty="0">
              <a:solidFill>
                <a:srgbClr val="444444"/>
              </a:solidFill>
              <a:latin typeface="Calibri"/>
              <a:ea typeface="Calibri"/>
              <a:cs typeface="Calibri"/>
            </a:rPr>
            <a:t> Calculated accuracy on train data</a:t>
          </a:r>
          <a:endParaRPr lang="en-US" dirty="0">
            <a:solidFill>
              <a:srgbClr val="444444"/>
            </a:solidFill>
            <a:latin typeface="Calibri"/>
            <a:ea typeface="Calibri"/>
            <a:cs typeface="Calibri"/>
          </a:endParaRPr>
        </a:p>
      </dgm:t>
    </dgm:pt>
    <dgm:pt modelId="{BAA9CF34-CC11-43AA-9A32-263888B268AF}" type="parTrans" cxnId="{9DE4C3D1-44A7-4708-9D98-4BD2977CFBB6}">
      <dgm:prSet/>
      <dgm:spPr/>
    </dgm:pt>
    <dgm:pt modelId="{FBF9EBE8-30DB-4ACE-8157-A38663B9DA34}" type="sibTrans" cxnId="{9DE4C3D1-44A7-4708-9D98-4BD2977CFBB6}">
      <dgm:prSet/>
      <dgm:spPr/>
    </dgm:pt>
    <dgm:pt modelId="{FAB9EB7F-A052-48CD-B741-C9533EA1FF52}">
      <dgm:prSet phldr="0"/>
      <dgm:spPr/>
      <dgm:t>
        <a:bodyPr/>
        <a:lstStyle/>
        <a:p>
          <a:pPr rtl="0"/>
          <a:r>
            <a:rPr lang="en-GB" dirty="0">
              <a:solidFill>
                <a:srgbClr val="444444"/>
              </a:solidFill>
              <a:latin typeface="Calibri"/>
              <a:ea typeface="Calibri"/>
              <a:cs typeface="Calibri"/>
            </a:rPr>
            <a:t> </a:t>
          </a:r>
          <a:r>
            <a:rPr lang="en-GB" dirty="0">
              <a:solidFill>
                <a:srgbClr val="000000"/>
              </a:solidFill>
              <a:latin typeface="Calibri"/>
              <a:ea typeface="Calibri"/>
              <a:cs typeface="Calibri"/>
            </a:rPr>
            <a:t>Test data highest accuracy: </a:t>
          </a:r>
          <a:r>
            <a:rPr lang="en-GB" dirty="0">
              <a:latin typeface="Calibri"/>
              <a:ea typeface="Calibri"/>
              <a:cs typeface="Calibri"/>
            </a:rPr>
            <a:t>all models the same</a:t>
          </a:r>
          <a:endParaRPr lang="en-GB" dirty="0"/>
        </a:p>
      </dgm:t>
    </dgm:pt>
    <dgm:pt modelId="{7CA89AA4-4C2A-4620-9150-34F2631CFAC9}" type="parTrans" cxnId="{A35952F8-E964-49F4-B314-0A814C65E2F8}">
      <dgm:prSet/>
      <dgm:spPr/>
    </dgm:pt>
    <dgm:pt modelId="{201CC6F6-B028-40BE-B8F0-2DAB125A573F}" type="sibTrans" cxnId="{A35952F8-E964-49F4-B314-0A814C65E2F8}">
      <dgm:prSet/>
      <dgm:spPr/>
    </dgm:pt>
    <dgm:pt modelId="{88ED85B5-219A-42E9-8E0E-3749853E784A}">
      <dgm:prSet phldr="0"/>
      <dgm:spPr/>
      <dgm:t>
        <a:bodyPr/>
        <a:lstStyle/>
        <a:p>
          <a:pPr rtl="0"/>
          <a:r>
            <a:rPr lang="en-GB" dirty="0">
              <a:solidFill>
                <a:schemeClr val="tx1"/>
              </a:solidFill>
              <a:latin typeface="Calibri"/>
              <a:ea typeface="Calibri"/>
              <a:cs typeface="Calibri"/>
            </a:rPr>
            <a:t>Best Model</a:t>
          </a:r>
          <a:endParaRPr lang="en-US" dirty="0">
            <a:solidFill>
              <a:schemeClr val="tx1"/>
            </a:solidFill>
            <a:latin typeface="Calibri"/>
            <a:ea typeface="Calibri"/>
            <a:cs typeface="Calibri"/>
          </a:endParaRPr>
        </a:p>
      </dgm:t>
    </dgm:pt>
    <dgm:pt modelId="{0FD6AA34-1A63-4078-8B3C-63F300DF5E37}" type="parTrans" cxnId="{6C9DCBC2-726B-42A7-A31F-9BD84E7FF960}">
      <dgm:prSet/>
      <dgm:spPr/>
    </dgm:pt>
    <dgm:pt modelId="{D33E8F8B-1F7F-420C-9588-535FB3A4E164}" type="sibTrans" cxnId="{6C9DCBC2-726B-42A7-A31F-9BD84E7FF960}">
      <dgm:prSet/>
      <dgm:spPr/>
    </dgm:pt>
    <dgm:pt modelId="{D48EBEC0-32E4-44ED-AA98-85F3CC892301}">
      <dgm:prSet phldr="0"/>
      <dgm:spPr/>
      <dgm:t>
        <a:bodyPr/>
        <a:lstStyle/>
        <a:p>
          <a:pPr rtl="0"/>
          <a:r>
            <a:rPr lang="en-GB" dirty="0">
              <a:solidFill>
                <a:srgbClr val="444444"/>
              </a:solidFill>
              <a:latin typeface="Calibri"/>
              <a:ea typeface="Calibri"/>
              <a:cs typeface="Calibri"/>
            </a:rPr>
            <a:t> Train data highest accuracy: Decision Tree model</a:t>
          </a:r>
          <a:endParaRPr lang="en-US" dirty="0">
            <a:solidFill>
              <a:srgbClr val="444444"/>
            </a:solidFill>
            <a:latin typeface="Calibri"/>
            <a:ea typeface="Calibri"/>
            <a:cs typeface="Calibri"/>
          </a:endParaRPr>
        </a:p>
      </dgm:t>
    </dgm:pt>
    <dgm:pt modelId="{E511E0DF-5285-4690-9E39-5BC7EB1B0CE8}" type="parTrans" cxnId="{96F5EF60-ABC7-4E2A-AB26-0C5D6A2783BE}">
      <dgm:prSet/>
      <dgm:spPr/>
    </dgm:pt>
    <dgm:pt modelId="{32322354-C6F6-498E-9F53-83E2F33D7B60}" type="sibTrans" cxnId="{96F5EF60-ABC7-4E2A-AB26-0C5D6A2783BE}">
      <dgm:prSet/>
      <dgm:spPr/>
    </dgm:pt>
    <dgm:pt modelId="{E8008F8B-0E29-48D4-97F6-5F32E4C028AB}" type="pres">
      <dgm:prSet presAssocID="{19F5F64F-C841-4622-9BC5-351A1308EF80}" presName="linearFlow" presStyleCnt="0">
        <dgm:presLayoutVars>
          <dgm:dir/>
          <dgm:animLvl val="lvl"/>
          <dgm:resizeHandles val="exact"/>
        </dgm:presLayoutVars>
      </dgm:prSet>
      <dgm:spPr/>
    </dgm:pt>
    <dgm:pt modelId="{AE199C49-97B4-4744-9F19-880CA47AAAB9}" type="pres">
      <dgm:prSet presAssocID="{5C26F233-B965-4190-AC29-2B2845E4D5B1}" presName="composite" presStyleCnt="0"/>
      <dgm:spPr/>
    </dgm:pt>
    <dgm:pt modelId="{96421711-B677-4C2A-A684-674B8BD62741}" type="pres">
      <dgm:prSet presAssocID="{5C26F233-B965-4190-AC29-2B2845E4D5B1}" presName="parentText" presStyleLbl="alignNode1" presStyleIdx="0" presStyleCnt="6">
        <dgm:presLayoutVars>
          <dgm:chMax val="1"/>
          <dgm:bulletEnabled val="1"/>
        </dgm:presLayoutVars>
      </dgm:prSet>
      <dgm:spPr/>
    </dgm:pt>
    <dgm:pt modelId="{EDEAE3F1-778D-4FBE-9620-F25087A839E8}" type="pres">
      <dgm:prSet presAssocID="{5C26F233-B965-4190-AC29-2B2845E4D5B1}" presName="descendantText" presStyleLbl="alignAcc1" presStyleIdx="0" presStyleCnt="6">
        <dgm:presLayoutVars>
          <dgm:bulletEnabled val="1"/>
        </dgm:presLayoutVars>
      </dgm:prSet>
      <dgm:spPr/>
    </dgm:pt>
    <dgm:pt modelId="{05889052-3655-4F00-AEFF-49C34AB4426F}" type="pres">
      <dgm:prSet presAssocID="{612A72F7-BF5D-4F6B-9F91-A6180B9AFB04}" presName="sp" presStyleCnt="0"/>
      <dgm:spPr/>
    </dgm:pt>
    <dgm:pt modelId="{849D8006-EF27-4ECD-A85A-F083A6CEB7A0}" type="pres">
      <dgm:prSet presAssocID="{219B166C-0664-4FCD-8CCA-6C6760C2F9F3}" presName="composite" presStyleCnt="0"/>
      <dgm:spPr/>
    </dgm:pt>
    <dgm:pt modelId="{DCE09D44-2085-4A69-B22A-D4F78B7B6A5B}" type="pres">
      <dgm:prSet presAssocID="{219B166C-0664-4FCD-8CCA-6C6760C2F9F3}" presName="parentText" presStyleLbl="alignNode1" presStyleIdx="1" presStyleCnt="6">
        <dgm:presLayoutVars>
          <dgm:chMax val="1"/>
          <dgm:bulletEnabled val="1"/>
        </dgm:presLayoutVars>
      </dgm:prSet>
      <dgm:spPr/>
    </dgm:pt>
    <dgm:pt modelId="{F2F40D52-385E-455B-BD68-0EA6E9BE6F9B}" type="pres">
      <dgm:prSet presAssocID="{219B166C-0664-4FCD-8CCA-6C6760C2F9F3}" presName="descendantText" presStyleLbl="alignAcc1" presStyleIdx="1" presStyleCnt="6">
        <dgm:presLayoutVars>
          <dgm:bulletEnabled val="1"/>
        </dgm:presLayoutVars>
      </dgm:prSet>
      <dgm:spPr/>
    </dgm:pt>
    <dgm:pt modelId="{ABDE1007-E807-49A6-8F14-01DEDBFE5A06}" type="pres">
      <dgm:prSet presAssocID="{9146AD37-85C0-46BE-A661-B5201EEBFFD0}" presName="sp" presStyleCnt="0"/>
      <dgm:spPr/>
    </dgm:pt>
    <dgm:pt modelId="{70E376AD-E006-4A06-9252-6DF9CF7587A8}" type="pres">
      <dgm:prSet presAssocID="{65530B77-9E38-45D8-B221-2D97BA516E21}" presName="composite" presStyleCnt="0"/>
      <dgm:spPr/>
    </dgm:pt>
    <dgm:pt modelId="{3EBAF873-837A-4ED7-8447-B25B358FD194}" type="pres">
      <dgm:prSet presAssocID="{65530B77-9E38-45D8-B221-2D97BA516E21}" presName="parentText" presStyleLbl="alignNode1" presStyleIdx="2" presStyleCnt="6">
        <dgm:presLayoutVars>
          <dgm:chMax val="1"/>
          <dgm:bulletEnabled val="1"/>
        </dgm:presLayoutVars>
      </dgm:prSet>
      <dgm:spPr/>
    </dgm:pt>
    <dgm:pt modelId="{0DEC4CC7-02FD-44BC-BEF8-812700C26CF5}" type="pres">
      <dgm:prSet presAssocID="{65530B77-9E38-45D8-B221-2D97BA516E21}" presName="descendantText" presStyleLbl="alignAcc1" presStyleIdx="2" presStyleCnt="6">
        <dgm:presLayoutVars>
          <dgm:bulletEnabled val="1"/>
        </dgm:presLayoutVars>
      </dgm:prSet>
      <dgm:spPr/>
    </dgm:pt>
    <dgm:pt modelId="{3D89EDE8-D8FB-436E-8A90-E391F7D7C5A4}" type="pres">
      <dgm:prSet presAssocID="{9167B40B-7BE1-4E0C-BB0B-BC3D1710A586}" presName="sp" presStyleCnt="0"/>
      <dgm:spPr/>
    </dgm:pt>
    <dgm:pt modelId="{10EA7FCE-D75B-4221-97A9-98C58C5C202E}" type="pres">
      <dgm:prSet presAssocID="{779B41FA-1C4A-46C1-A88B-E862971EDDA7}" presName="composite" presStyleCnt="0"/>
      <dgm:spPr/>
    </dgm:pt>
    <dgm:pt modelId="{D9382FED-19F5-4B6E-B6DE-DF10342D3DB6}" type="pres">
      <dgm:prSet presAssocID="{779B41FA-1C4A-46C1-A88B-E862971EDDA7}" presName="parentText" presStyleLbl="alignNode1" presStyleIdx="3" presStyleCnt="6">
        <dgm:presLayoutVars>
          <dgm:chMax val="1"/>
          <dgm:bulletEnabled val="1"/>
        </dgm:presLayoutVars>
      </dgm:prSet>
      <dgm:spPr/>
    </dgm:pt>
    <dgm:pt modelId="{A6CD3E27-5839-4325-8ADF-B0F64ABEE201}" type="pres">
      <dgm:prSet presAssocID="{779B41FA-1C4A-46C1-A88B-E862971EDDA7}" presName="descendantText" presStyleLbl="alignAcc1" presStyleIdx="3" presStyleCnt="6">
        <dgm:presLayoutVars>
          <dgm:bulletEnabled val="1"/>
        </dgm:presLayoutVars>
      </dgm:prSet>
      <dgm:spPr/>
    </dgm:pt>
    <dgm:pt modelId="{43231877-C45A-47A8-947B-DA1C926E3A64}" type="pres">
      <dgm:prSet presAssocID="{23575129-07B5-4804-9EB2-E8934BB73256}" presName="sp" presStyleCnt="0"/>
      <dgm:spPr/>
    </dgm:pt>
    <dgm:pt modelId="{B016C2FE-CF24-41D2-A1B9-4324C165E718}" type="pres">
      <dgm:prSet presAssocID="{3A6EE120-35F1-4F76-B76F-5C719CABE394}" presName="composite" presStyleCnt="0"/>
      <dgm:spPr/>
    </dgm:pt>
    <dgm:pt modelId="{A816F98D-42B5-44F8-B9F7-39C59DEE5F86}" type="pres">
      <dgm:prSet presAssocID="{3A6EE120-35F1-4F76-B76F-5C719CABE394}" presName="parentText" presStyleLbl="alignNode1" presStyleIdx="4" presStyleCnt="6">
        <dgm:presLayoutVars>
          <dgm:chMax val="1"/>
          <dgm:bulletEnabled val="1"/>
        </dgm:presLayoutVars>
      </dgm:prSet>
      <dgm:spPr/>
    </dgm:pt>
    <dgm:pt modelId="{E14A1C4A-9981-4A33-A637-DC802978EA30}" type="pres">
      <dgm:prSet presAssocID="{3A6EE120-35F1-4F76-B76F-5C719CABE394}" presName="descendantText" presStyleLbl="alignAcc1" presStyleIdx="4" presStyleCnt="6">
        <dgm:presLayoutVars>
          <dgm:bulletEnabled val="1"/>
        </dgm:presLayoutVars>
      </dgm:prSet>
      <dgm:spPr/>
    </dgm:pt>
    <dgm:pt modelId="{335F1F98-D24F-4291-B705-C2A18A55A2A5}" type="pres">
      <dgm:prSet presAssocID="{146D3962-BF47-47CD-9C27-525A5C00B049}" presName="sp" presStyleCnt="0"/>
      <dgm:spPr/>
    </dgm:pt>
    <dgm:pt modelId="{AD12FC9D-7F3E-45CF-8BF3-29BB86096884}" type="pres">
      <dgm:prSet presAssocID="{88ED85B5-219A-42E9-8E0E-3749853E784A}" presName="composite" presStyleCnt="0"/>
      <dgm:spPr/>
    </dgm:pt>
    <dgm:pt modelId="{4BF95269-7381-4150-9B30-B607CA7DC01F}" type="pres">
      <dgm:prSet presAssocID="{88ED85B5-219A-42E9-8E0E-3749853E784A}" presName="parentText" presStyleLbl="alignNode1" presStyleIdx="5" presStyleCnt="6">
        <dgm:presLayoutVars>
          <dgm:chMax val="1"/>
          <dgm:bulletEnabled val="1"/>
        </dgm:presLayoutVars>
      </dgm:prSet>
      <dgm:spPr/>
    </dgm:pt>
    <dgm:pt modelId="{1B931B12-7875-4E4F-90E9-25D8057B1D32}" type="pres">
      <dgm:prSet presAssocID="{88ED85B5-219A-42E9-8E0E-3749853E784A}" presName="descendantText" presStyleLbl="alignAcc1" presStyleIdx="5" presStyleCnt="6">
        <dgm:presLayoutVars>
          <dgm:bulletEnabled val="1"/>
        </dgm:presLayoutVars>
      </dgm:prSet>
      <dgm:spPr/>
    </dgm:pt>
  </dgm:ptLst>
  <dgm:cxnLst>
    <dgm:cxn modelId="{BE51C105-BBEA-49C4-8D4A-4AA009A122F9}" type="presOf" srcId="{65530B77-9E38-45D8-B221-2D97BA516E21}" destId="{3EBAF873-837A-4ED7-8447-B25B358FD194}" srcOrd="0" destOrd="0" presId="urn:microsoft.com/office/officeart/2005/8/layout/chevron2"/>
    <dgm:cxn modelId="{1D53E905-4F28-46D4-A2C7-3CE92924DE85}" type="presOf" srcId="{5D1688B3-DED5-4154-9F0D-66CD2A8A0C55}" destId="{E14A1C4A-9981-4A33-A637-DC802978EA30}" srcOrd="0" destOrd="0" presId="urn:microsoft.com/office/officeart/2005/8/layout/chevron2"/>
    <dgm:cxn modelId="{4639BF07-A25E-4228-BF8A-FE81A2D85E5C}" srcId="{779B41FA-1C4A-46C1-A88B-E862971EDDA7}" destId="{FC884631-8FDA-47B8-A5DE-32E133BC8E26}" srcOrd="1" destOrd="0" parTransId="{1DF18E78-05A4-4BAD-905E-D751E160E203}" sibTransId="{3090CDAF-0D01-4583-97D1-8E9B1AF3C7E1}"/>
    <dgm:cxn modelId="{C178DB07-F7DD-48D9-AABF-93FB263C3A70}" type="presOf" srcId="{5C26F233-B965-4190-AC29-2B2845E4D5B1}" destId="{96421711-B677-4C2A-A684-674B8BD62741}" srcOrd="0" destOrd="0" presId="urn:microsoft.com/office/officeart/2005/8/layout/chevron2"/>
    <dgm:cxn modelId="{CABB330A-6394-4996-89D5-4E9328436C40}" type="presOf" srcId="{A9411BB3-A28C-4EEC-95BF-8670D0DEA0A7}" destId="{A6CD3E27-5839-4325-8ADF-B0F64ABEE201}" srcOrd="0" destOrd="2" presId="urn:microsoft.com/office/officeart/2005/8/layout/chevron2"/>
    <dgm:cxn modelId="{81CBE40A-2C79-460C-A5C5-1C4EE75CD637}" type="presOf" srcId="{A1A19D06-41C1-43E5-9E30-EDD3C9BCB65D}" destId="{F2F40D52-385E-455B-BD68-0EA6E9BE6F9B}" srcOrd="0" destOrd="1" presId="urn:microsoft.com/office/officeart/2005/8/layout/chevron2"/>
    <dgm:cxn modelId="{7AEB150B-F8CD-4FE8-BE91-A7E4BB004B20}" type="presOf" srcId="{9EF4D080-FD4F-40F0-8C9D-44DF768D353E}" destId="{EDEAE3F1-778D-4FBE-9620-F25087A839E8}" srcOrd="0" destOrd="2" presId="urn:microsoft.com/office/officeart/2005/8/layout/chevron2"/>
    <dgm:cxn modelId="{0732560D-2F0D-4A80-8260-D2AA47E27DBD}" srcId="{3A6EE120-35F1-4F76-B76F-5C719CABE394}" destId="{5D1688B3-DED5-4154-9F0D-66CD2A8A0C55}" srcOrd="0" destOrd="0" parTransId="{AB73253B-CE5E-4B23-9017-3FDFECA6FAB4}" sibTransId="{3865B7ED-1D95-46DB-BFAD-005DBD17F95E}"/>
    <dgm:cxn modelId="{3F665C10-08B7-467C-8F0A-316A74FE680F}" srcId="{65530B77-9E38-45D8-B221-2D97BA516E21}" destId="{E1E5F139-BE98-4463-8205-89A68215091D}" srcOrd="0" destOrd="0" parTransId="{A7A0E3CF-6D7F-4024-B932-2A01F9B54FDC}" sibTransId="{D8FC6EF1-B950-41B8-90E3-998BF8C0E269}"/>
    <dgm:cxn modelId="{E2C56314-69CD-44D5-96F6-CC3E052B2475}" srcId="{5C26F233-B965-4190-AC29-2B2845E4D5B1}" destId="{E9C50ECA-1C0C-4DD6-9DD6-A15C0E1B51B0}" srcOrd="0" destOrd="0" parTransId="{AD9983F3-51D0-46C4-A4D7-26B53C8B4022}" sibTransId="{BB7B18A3-B098-4820-AB5D-4C73CD6DF7EF}"/>
    <dgm:cxn modelId="{FD3F291D-3658-4705-B2DF-51606BD8EC7E}" type="presOf" srcId="{88ED85B5-219A-42E9-8E0E-3749853E784A}" destId="{4BF95269-7381-4150-9B30-B607CA7DC01F}" srcOrd="0" destOrd="0" presId="urn:microsoft.com/office/officeart/2005/8/layout/chevron2"/>
    <dgm:cxn modelId="{1389BE21-A858-4F4F-A50A-EF1D9FF69BD0}" srcId="{219B166C-0664-4FCD-8CCA-6C6760C2F9F3}" destId="{6A04614F-8EC9-467F-875E-8981D2714DB1}" srcOrd="0" destOrd="0" parTransId="{80C0D4F0-025F-4D0F-9F0C-9A33DF7B1854}" sibTransId="{E721DCC3-9165-4E2E-880D-15B4220B4FCF}"/>
    <dgm:cxn modelId="{3DF52E29-B5D6-471C-B6A6-F7695881FEE9}" srcId="{219B166C-0664-4FCD-8CCA-6C6760C2F9F3}" destId="{BF1F3774-C042-40E9-93CE-30134E79F85A}" srcOrd="2" destOrd="0" parTransId="{D036D3F1-E098-4B00-96C2-A02034DF0E55}" sibTransId="{6226E772-A0FE-4A08-855A-BAB81CC03B42}"/>
    <dgm:cxn modelId="{C7DD852E-032C-4894-A85E-88BCFFE0F7EA}" srcId="{5C26F233-B965-4190-AC29-2B2845E4D5B1}" destId="{A3F4230F-AE75-4D4B-B22F-6050A32A1C30}" srcOrd="1" destOrd="0" parTransId="{EFA6A064-D958-4E51-9704-6FF5A02E70AE}" sibTransId="{0BB3327D-8907-4734-86D7-86D91F562BBC}"/>
    <dgm:cxn modelId="{9389C23C-120B-4983-82F6-0E48A3182EB5}" type="presOf" srcId="{FC884631-8FDA-47B8-A5DE-32E133BC8E26}" destId="{A6CD3E27-5839-4325-8ADF-B0F64ABEE201}" srcOrd="0" destOrd="1" presId="urn:microsoft.com/office/officeart/2005/8/layout/chevron2"/>
    <dgm:cxn modelId="{566BC93C-7F85-4031-9CCF-FEAFEB4052B6}" srcId="{779B41FA-1C4A-46C1-A88B-E862971EDDA7}" destId="{A9411BB3-A28C-4EEC-95BF-8670D0DEA0A7}" srcOrd="2" destOrd="0" parTransId="{7A2A9F08-3DCA-4EE8-BF9E-365321E400F1}" sibTransId="{D83ACBE9-2DDD-4083-97C1-CBCCE7AE54CF}"/>
    <dgm:cxn modelId="{E844FD3C-72A8-439C-920D-19497149A4D0}" type="presOf" srcId="{A3F4230F-AE75-4D4B-B22F-6050A32A1C30}" destId="{EDEAE3F1-778D-4FBE-9620-F25087A839E8}" srcOrd="0" destOrd="1" presId="urn:microsoft.com/office/officeart/2005/8/layout/chevron2"/>
    <dgm:cxn modelId="{33E5323D-8351-4174-9EF7-60554D12749F}" srcId="{19F5F64F-C841-4622-9BC5-351A1308EF80}" destId="{779B41FA-1C4A-46C1-A88B-E862971EDDA7}" srcOrd="3" destOrd="0" parTransId="{80DB4353-F408-4287-B0AD-E6D0961CA611}" sibTransId="{23575129-07B5-4804-9EB2-E8934BB73256}"/>
    <dgm:cxn modelId="{00E8A35C-1A81-45BB-A089-D00EF39FF39F}" srcId="{19F5F64F-C841-4622-9BC5-351A1308EF80}" destId="{219B166C-0664-4FCD-8CCA-6C6760C2F9F3}" srcOrd="1" destOrd="0" parTransId="{D9ED1BFD-B679-41B0-8256-20DEE9FB8938}" sibTransId="{9146AD37-85C0-46BE-A661-B5201EEBFFD0}"/>
    <dgm:cxn modelId="{08C0505E-0647-4FF2-95FA-0907C21DAE95}" type="presOf" srcId="{ABBA20CA-CF6F-47A9-85F1-BC3EB468F014}" destId="{A6CD3E27-5839-4325-8ADF-B0F64ABEE201}" srcOrd="0" destOrd="0" presId="urn:microsoft.com/office/officeart/2005/8/layout/chevron2"/>
    <dgm:cxn modelId="{96F5EF60-ABC7-4E2A-AB26-0C5D6A2783BE}" srcId="{88ED85B5-219A-42E9-8E0E-3749853E784A}" destId="{D48EBEC0-32E4-44ED-AA98-85F3CC892301}" srcOrd="0" destOrd="0" parTransId="{E511E0DF-5285-4690-9E39-5BC7EB1B0CE8}" sibTransId="{32322354-C6F6-498E-9F53-83E2F33D7B60}"/>
    <dgm:cxn modelId="{44422348-3195-4783-899C-80F72F11F72A}" type="presOf" srcId="{9C87A90D-606B-467D-BB4B-05FF5277B2BF}" destId="{0DEC4CC7-02FD-44BC-BEF8-812700C26CF5}" srcOrd="0" destOrd="2" presId="urn:microsoft.com/office/officeart/2005/8/layout/chevron2"/>
    <dgm:cxn modelId="{DEAA9149-BE10-49B9-861E-7F0DDD577816}" type="presOf" srcId="{D48EBEC0-32E4-44ED-AA98-85F3CC892301}" destId="{1B931B12-7875-4E4F-90E9-25D8057B1D32}" srcOrd="0" destOrd="0" presId="urn:microsoft.com/office/officeart/2005/8/layout/chevron2"/>
    <dgm:cxn modelId="{58171E4D-5D94-496A-8E43-6F06C8F31DC1}" srcId="{65530B77-9E38-45D8-B221-2D97BA516E21}" destId="{48F6A791-E49E-451B-8FE2-15207B1CF3E9}" srcOrd="1" destOrd="0" parTransId="{1118D7CB-9B3A-4B55-B2A9-4FFEB8DE25E0}" sibTransId="{05996100-07B4-4C78-AEF5-5B9CD6373398}"/>
    <dgm:cxn modelId="{31C3844D-0692-4EDF-87C1-57B7D8FED66E}" type="presOf" srcId="{E9C50ECA-1C0C-4DD6-9DD6-A15C0E1B51B0}" destId="{EDEAE3F1-778D-4FBE-9620-F25087A839E8}" srcOrd="0" destOrd="0" presId="urn:microsoft.com/office/officeart/2005/8/layout/chevron2"/>
    <dgm:cxn modelId="{2B3FC84E-2D5E-4099-99AE-5347A7F75E52}" type="presOf" srcId="{3A6EE120-35F1-4F76-B76F-5C719CABE394}" destId="{A816F98D-42B5-44F8-B9F7-39C59DEE5F86}" srcOrd="0" destOrd="0" presId="urn:microsoft.com/office/officeart/2005/8/layout/chevron2"/>
    <dgm:cxn modelId="{03AEEB6E-2982-43DA-9121-5C2097889365}" type="presOf" srcId="{FAB9EB7F-A052-48CD-B741-C9533EA1FF52}" destId="{1B931B12-7875-4E4F-90E9-25D8057B1D32}" srcOrd="0" destOrd="1" presId="urn:microsoft.com/office/officeart/2005/8/layout/chevron2"/>
    <dgm:cxn modelId="{C8881E57-0D3F-4D3A-B490-3850FEA6A4AD}" type="presOf" srcId="{DAD69E54-7EA6-4F5E-B8BA-8D87A856803C}" destId="{E14A1C4A-9981-4A33-A637-DC802978EA30}" srcOrd="0" destOrd="2" presId="urn:microsoft.com/office/officeart/2005/8/layout/chevron2"/>
    <dgm:cxn modelId="{2389A67D-EC70-48CA-844F-D32C8CB1BEFE}" srcId="{19F5F64F-C841-4622-9BC5-351A1308EF80}" destId="{3A6EE120-35F1-4F76-B76F-5C719CABE394}" srcOrd="4" destOrd="0" parTransId="{33062DF4-A2DE-429C-8058-4A7D70744B70}" sibTransId="{146D3962-BF47-47CD-9C27-525A5C00B049}"/>
    <dgm:cxn modelId="{FEC95C82-93A5-4A9D-B236-E4D007DAB495}" type="presOf" srcId="{19F5F64F-C841-4622-9BC5-351A1308EF80}" destId="{E8008F8B-0E29-48D4-97F6-5F32E4C028AB}" srcOrd="0" destOrd="0" presId="urn:microsoft.com/office/officeart/2005/8/layout/chevron2"/>
    <dgm:cxn modelId="{7AC1D588-1BFD-4399-AF00-9536AD602CB5}" srcId="{5C26F233-B965-4190-AC29-2B2845E4D5B1}" destId="{9EF4D080-FD4F-40F0-8C9D-44DF768D353E}" srcOrd="2" destOrd="0" parTransId="{6C1FC47B-737B-4C30-A75F-A8C60AFA1181}" sibTransId="{3CE6AFA2-A728-4145-8A28-01B1603E76EA}"/>
    <dgm:cxn modelId="{54978F92-08C5-4A0B-AE9A-19725991E8E8}" srcId="{3A6EE120-35F1-4F76-B76F-5C719CABE394}" destId="{DAD69E54-7EA6-4F5E-B8BA-8D87A856803C}" srcOrd="2" destOrd="0" parTransId="{2DBFDA2D-FC26-4CBD-9027-3465553ECA35}" sibTransId="{9D2C9194-8578-4E5E-BFD7-A45562E02BFA}"/>
    <dgm:cxn modelId="{C7A907BE-33EA-41F8-83C8-156338941CC1}" srcId="{779B41FA-1C4A-46C1-A88B-E862971EDDA7}" destId="{ABBA20CA-CF6F-47A9-85F1-BC3EB468F014}" srcOrd="0" destOrd="0" parTransId="{20D5573B-466C-4CA3-A569-BF2518CA91B5}" sibTransId="{E341CA34-9B9C-456A-B192-B97F088904D3}"/>
    <dgm:cxn modelId="{E05151BE-08AE-4A25-A208-2B2F022EAD43}" type="presOf" srcId="{BF1F3774-C042-40E9-93CE-30134E79F85A}" destId="{F2F40D52-385E-455B-BD68-0EA6E9BE6F9B}" srcOrd="0" destOrd="2" presId="urn:microsoft.com/office/officeart/2005/8/layout/chevron2"/>
    <dgm:cxn modelId="{339660BF-2CF5-4A0A-9893-928FDE9DEFAA}" srcId="{65530B77-9E38-45D8-B221-2D97BA516E21}" destId="{9C87A90D-606B-467D-BB4B-05FF5277B2BF}" srcOrd="2" destOrd="0" parTransId="{A02E9CBB-C1CE-4F30-8194-200848F3F876}" sibTransId="{92CF65BE-2B1A-4B71-B21F-BA98645A6B4D}"/>
    <dgm:cxn modelId="{01BC5AC0-3293-4421-B01B-D8273F52CD5F}" type="presOf" srcId="{E1E5F139-BE98-4463-8205-89A68215091D}" destId="{0DEC4CC7-02FD-44BC-BEF8-812700C26CF5}" srcOrd="0" destOrd="0" presId="urn:microsoft.com/office/officeart/2005/8/layout/chevron2"/>
    <dgm:cxn modelId="{6C9DCBC2-726B-42A7-A31F-9BD84E7FF960}" srcId="{19F5F64F-C841-4622-9BC5-351A1308EF80}" destId="{88ED85B5-219A-42E9-8E0E-3749853E784A}" srcOrd="5" destOrd="0" parTransId="{0FD6AA34-1A63-4078-8B3C-63F300DF5E37}" sibTransId="{D33E8F8B-1F7F-420C-9588-535FB3A4E164}"/>
    <dgm:cxn modelId="{A05958C3-D506-478A-8101-CD5D0CA8E1EC}" srcId="{19F5F64F-C841-4622-9BC5-351A1308EF80}" destId="{5C26F233-B965-4190-AC29-2B2845E4D5B1}" srcOrd="0" destOrd="0" parTransId="{B7F52B1E-740D-4C5D-B45D-AB43C27D1EC4}" sibTransId="{612A72F7-BF5D-4F6B-9F91-A6180B9AFB04}"/>
    <dgm:cxn modelId="{DFE0B0C3-59B5-466B-8419-712B103CDBA6}" type="presOf" srcId="{779B41FA-1C4A-46C1-A88B-E862971EDDA7}" destId="{D9382FED-19F5-4B6E-B6DE-DF10342D3DB6}" srcOrd="0" destOrd="0" presId="urn:microsoft.com/office/officeart/2005/8/layout/chevron2"/>
    <dgm:cxn modelId="{53E438C6-8555-4DA4-AE0F-F740A859E070}" srcId="{19F5F64F-C841-4622-9BC5-351A1308EF80}" destId="{65530B77-9E38-45D8-B221-2D97BA516E21}" srcOrd="2" destOrd="0" parTransId="{AF53ADFA-B630-4DBE-B9E0-85727C01A8A6}" sibTransId="{9167B40B-7BE1-4E0C-BB0B-BC3D1710A586}"/>
    <dgm:cxn modelId="{9DE4C3D1-44A7-4708-9D98-4BD2977CFBB6}" srcId="{3A6EE120-35F1-4F76-B76F-5C719CABE394}" destId="{D60B33E9-EA73-4D66-9DEC-7C54E1BC5DC3}" srcOrd="1" destOrd="0" parTransId="{BAA9CF34-CC11-43AA-9A32-263888B268AF}" sibTransId="{FBF9EBE8-30DB-4ACE-8157-A38663B9DA34}"/>
    <dgm:cxn modelId="{6421B7D9-8280-4C59-AB3C-304CBB1B1F46}" srcId="{219B166C-0664-4FCD-8CCA-6C6760C2F9F3}" destId="{A1A19D06-41C1-43E5-9E30-EDD3C9BCB65D}" srcOrd="1" destOrd="0" parTransId="{186E0F81-5DFA-43AE-8061-CFC66D33E561}" sibTransId="{566FF33E-430C-43E7-ABE5-FF0251252403}"/>
    <dgm:cxn modelId="{1D239FDD-8881-4A8A-A2D0-D3171FA006BC}" type="presOf" srcId="{6A04614F-8EC9-467F-875E-8981D2714DB1}" destId="{F2F40D52-385E-455B-BD68-0EA6E9BE6F9B}" srcOrd="0" destOrd="0" presId="urn:microsoft.com/office/officeart/2005/8/layout/chevron2"/>
    <dgm:cxn modelId="{7E0A1AE1-A582-4237-939E-2F883D0F3A45}" type="presOf" srcId="{219B166C-0664-4FCD-8CCA-6C6760C2F9F3}" destId="{DCE09D44-2085-4A69-B22A-D4F78B7B6A5B}" srcOrd="0" destOrd="0" presId="urn:microsoft.com/office/officeart/2005/8/layout/chevron2"/>
    <dgm:cxn modelId="{A0AEBDE6-5631-4905-8491-39B48BAC335E}" type="presOf" srcId="{D60B33E9-EA73-4D66-9DEC-7C54E1BC5DC3}" destId="{E14A1C4A-9981-4A33-A637-DC802978EA30}" srcOrd="0" destOrd="1" presId="urn:microsoft.com/office/officeart/2005/8/layout/chevron2"/>
    <dgm:cxn modelId="{1B19B9F7-60F6-4602-8D3B-F1B2A737D593}" type="presOf" srcId="{48F6A791-E49E-451B-8FE2-15207B1CF3E9}" destId="{0DEC4CC7-02FD-44BC-BEF8-812700C26CF5}" srcOrd="0" destOrd="1" presId="urn:microsoft.com/office/officeart/2005/8/layout/chevron2"/>
    <dgm:cxn modelId="{A35952F8-E964-49F4-B314-0A814C65E2F8}" srcId="{88ED85B5-219A-42E9-8E0E-3749853E784A}" destId="{FAB9EB7F-A052-48CD-B741-C9533EA1FF52}" srcOrd="1" destOrd="0" parTransId="{7CA89AA4-4C2A-4620-9150-34F2631CFAC9}" sibTransId="{201CC6F6-B028-40BE-B8F0-2DAB125A573F}"/>
    <dgm:cxn modelId="{DE734BD9-8648-49FA-A8AC-2E1FFC2EDC19}" type="presParOf" srcId="{E8008F8B-0E29-48D4-97F6-5F32E4C028AB}" destId="{AE199C49-97B4-4744-9F19-880CA47AAAB9}" srcOrd="0" destOrd="0" presId="urn:microsoft.com/office/officeart/2005/8/layout/chevron2"/>
    <dgm:cxn modelId="{4A9E3D43-D21E-4E04-94F9-42CC9CE683F9}" type="presParOf" srcId="{AE199C49-97B4-4744-9F19-880CA47AAAB9}" destId="{96421711-B677-4C2A-A684-674B8BD62741}" srcOrd="0" destOrd="0" presId="urn:microsoft.com/office/officeart/2005/8/layout/chevron2"/>
    <dgm:cxn modelId="{4976DEC4-1765-4536-9CCD-8C2833BFA35C}" type="presParOf" srcId="{AE199C49-97B4-4744-9F19-880CA47AAAB9}" destId="{EDEAE3F1-778D-4FBE-9620-F25087A839E8}" srcOrd="1" destOrd="0" presId="urn:microsoft.com/office/officeart/2005/8/layout/chevron2"/>
    <dgm:cxn modelId="{6E6A03E1-511B-4492-A99C-207731F1278A}" type="presParOf" srcId="{E8008F8B-0E29-48D4-97F6-5F32E4C028AB}" destId="{05889052-3655-4F00-AEFF-49C34AB4426F}" srcOrd="1" destOrd="0" presId="urn:microsoft.com/office/officeart/2005/8/layout/chevron2"/>
    <dgm:cxn modelId="{FE4C8341-8FAE-402D-9062-9B4BED0C33C1}" type="presParOf" srcId="{E8008F8B-0E29-48D4-97F6-5F32E4C028AB}" destId="{849D8006-EF27-4ECD-A85A-F083A6CEB7A0}" srcOrd="2" destOrd="0" presId="urn:microsoft.com/office/officeart/2005/8/layout/chevron2"/>
    <dgm:cxn modelId="{BA29C7DF-9042-43AF-BEDB-595772DE4E96}" type="presParOf" srcId="{849D8006-EF27-4ECD-A85A-F083A6CEB7A0}" destId="{DCE09D44-2085-4A69-B22A-D4F78B7B6A5B}" srcOrd="0" destOrd="0" presId="urn:microsoft.com/office/officeart/2005/8/layout/chevron2"/>
    <dgm:cxn modelId="{F4DD6A4F-33C2-416B-824C-F8DF122733C7}" type="presParOf" srcId="{849D8006-EF27-4ECD-A85A-F083A6CEB7A0}" destId="{F2F40D52-385E-455B-BD68-0EA6E9BE6F9B}" srcOrd="1" destOrd="0" presId="urn:microsoft.com/office/officeart/2005/8/layout/chevron2"/>
    <dgm:cxn modelId="{C94308B7-1B1A-4532-BB47-2BF956423A13}" type="presParOf" srcId="{E8008F8B-0E29-48D4-97F6-5F32E4C028AB}" destId="{ABDE1007-E807-49A6-8F14-01DEDBFE5A06}" srcOrd="3" destOrd="0" presId="urn:microsoft.com/office/officeart/2005/8/layout/chevron2"/>
    <dgm:cxn modelId="{8203CF65-A47C-4C94-A7AF-367D3C08CAFF}" type="presParOf" srcId="{E8008F8B-0E29-48D4-97F6-5F32E4C028AB}" destId="{70E376AD-E006-4A06-9252-6DF9CF7587A8}" srcOrd="4" destOrd="0" presId="urn:microsoft.com/office/officeart/2005/8/layout/chevron2"/>
    <dgm:cxn modelId="{DE507793-38D2-4128-9E9B-9A9CE30EB378}" type="presParOf" srcId="{70E376AD-E006-4A06-9252-6DF9CF7587A8}" destId="{3EBAF873-837A-4ED7-8447-B25B358FD194}" srcOrd="0" destOrd="0" presId="urn:microsoft.com/office/officeart/2005/8/layout/chevron2"/>
    <dgm:cxn modelId="{3209F8B6-538E-4807-A511-EEBEB2F2A829}" type="presParOf" srcId="{70E376AD-E006-4A06-9252-6DF9CF7587A8}" destId="{0DEC4CC7-02FD-44BC-BEF8-812700C26CF5}" srcOrd="1" destOrd="0" presId="urn:microsoft.com/office/officeart/2005/8/layout/chevron2"/>
    <dgm:cxn modelId="{E62B27A7-94FD-4532-8A85-B626816E3BEE}" type="presParOf" srcId="{E8008F8B-0E29-48D4-97F6-5F32E4C028AB}" destId="{3D89EDE8-D8FB-436E-8A90-E391F7D7C5A4}" srcOrd="5" destOrd="0" presId="urn:microsoft.com/office/officeart/2005/8/layout/chevron2"/>
    <dgm:cxn modelId="{DBE7FFC4-2FE2-462C-9D08-1AE0F137BBDF}" type="presParOf" srcId="{E8008F8B-0E29-48D4-97F6-5F32E4C028AB}" destId="{10EA7FCE-D75B-4221-97A9-98C58C5C202E}" srcOrd="6" destOrd="0" presId="urn:microsoft.com/office/officeart/2005/8/layout/chevron2"/>
    <dgm:cxn modelId="{EDC99E4C-6D29-499C-9A55-1E03030FCFF7}" type="presParOf" srcId="{10EA7FCE-D75B-4221-97A9-98C58C5C202E}" destId="{D9382FED-19F5-4B6E-B6DE-DF10342D3DB6}" srcOrd="0" destOrd="0" presId="urn:microsoft.com/office/officeart/2005/8/layout/chevron2"/>
    <dgm:cxn modelId="{C15AF7C1-D979-4A6C-B977-45E743461D61}" type="presParOf" srcId="{10EA7FCE-D75B-4221-97A9-98C58C5C202E}" destId="{A6CD3E27-5839-4325-8ADF-B0F64ABEE201}" srcOrd="1" destOrd="0" presId="urn:microsoft.com/office/officeart/2005/8/layout/chevron2"/>
    <dgm:cxn modelId="{E3ADBB44-2E94-4E0D-8A6B-1EB8C200C78B}" type="presParOf" srcId="{E8008F8B-0E29-48D4-97F6-5F32E4C028AB}" destId="{43231877-C45A-47A8-947B-DA1C926E3A64}" srcOrd="7" destOrd="0" presId="urn:microsoft.com/office/officeart/2005/8/layout/chevron2"/>
    <dgm:cxn modelId="{79333882-1FB1-480E-9C1E-76222824AA9C}" type="presParOf" srcId="{E8008F8B-0E29-48D4-97F6-5F32E4C028AB}" destId="{B016C2FE-CF24-41D2-A1B9-4324C165E718}" srcOrd="8" destOrd="0" presId="urn:microsoft.com/office/officeart/2005/8/layout/chevron2"/>
    <dgm:cxn modelId="{0FBA3BCC-59A8-4674-A44B-6A900E0FF245}" type="presParOf" srcId="{B016C2FE-CF24-41D2-A1B9-4324C165E718}" destId="{A816F98D-42B5-44F8-B9F7-39C59DEE5F86}" srcOrd="0" destOrd="0" presId="urn:microsoft.com/office/officeart/2005/8/layout/chevron2"/>
    <dgm:cxn modelId="{8BDB8FCC-38CD-483E-BC92-F1A86309477A}" type="presParOf" srcId="{B016C2FE-CF24-41D2-A1B9-4324C165E718}" destId="{E14A1C4A-9981-4A33-A637-DC802978EA30}" srcOrd="1" destOrd="0" presId="urn:microsoft.com/office/officeart/2005/8/layout/chevron2"/>
    <dgm:cxn modelId="{E6610B6F-D3FE-42AE-854B-23854ABD0FA0}" type="presParOf" srcId="{E8008F8B-0E29-48D4-97F6-5F32E4C028AB}" destId="{335F1F98-D24F-4291-B705-C2A18A55A2A5}" srcOrd="9" destOrd="0" presId="urn:microsoft.com/office/officeart/2005/8/layout/chevron2"/>
    <dgm:cxn modelId="{321CFB07-BD33-4CA0-99D5-E75BF90D332B}" type="presParOf" srcId="{E8008F8B-0E29-48D4-97F6-5F32E4C028AB}" destId="{AD12FC9D-7F3E-45CF-8BF3-29BB86096884}" srcOrd="10" destOrd="0" presId="urn:microsoft.com/office/officeart/2005/8/layout/chevron2"/>
    <dgm:cxn modelId="{FC1A234A-1166-4AB7-8EAF-77A6C50DB885}" type="presParOf" srcId="{AD12FC9D-7F3E-45CF-8BF3-29BB86096884}" destId="{4BF95269-7381-4150-9B30-B607CA7DC01F}" srcOrd="0" destOrd="0" presId="urn:microsoft.com/office/officeart/2005/8/layout/chevron2"/>
    <dgm:cxn modelId="{4CF93372-6692-4EAA-92DE-AA5A78D46C7C}" type="presParOf" srcId="{AD12FC9D-7F3E-45CF-8BF3-29BB86096884}" destId="{1B931B12-7875-4E4F-90E9-25D8057B1D3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79E6A-9FCB-4E0D-98F4-743EF5F98CE3}">
      <dsp:nvSpPr>
        <dsp:cNvPr id="0" name=""/>
        <dsp:cNvSpPr/>
      </dsp:nvSpPr>
      <dsp:spPr>
        <a:xfrm>
          <a:off x="1658804" y="1148"/>
          <a:ext cx="2418718" cy="14512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dirty="0">
              <a:latin typeface="Calibri Light" panose="020F0302020204030204"/>
            </a:rPr>
            <a:t>Retrieve launch data  from Space X API using </a:t>
          </a:r>
          <a:r>
            <a:rPr lang="en-GB" sz="1900" i="0" kern="1200" dirty="0">
              <a:latin typeface="Calibri Light" panose="020F0302020204030204"/>
            </a:rPr>
            <a:t>"</a:t>
          </a:r>
          <a:r>
            <a:rPr lang="en-GB" sz="1900" i="1" kern="1200" dirty="0">
              <a:latin typeface="Calibri Light" panose="020F0302020204030204"/>
            </a:rPr>
            <a:t>requests.get" method</a:t>
          </a:r>
          <a:endParaRPr lang="en-GB" sz="1900" i="1" kern="1200" dirty="0"/>
        </a:p>
      </dsp:txBody>
      <dsp:txXfrm>
        <a:off x="1701309" y="43653"/>
        <a:ext cx="2333708" cy="1366221"/>
      </dsp:txXfrm>
    </dsp:sp>
    <dsp:sp modelId="{C95B7A61-CDDF-4A31-859E-932A41CFBD9F}">
      <dsp:nvSpPr>
        <dsp:cNvPr id="0" name=""/>
        <dsp:cNvSpPr/>
      </dsp:nvSpPr>
      <dsp:spPr>
        <a:xfrm>
          <a:off x="4290370" y="426843"/>
          <a:ext cx="512768" cy="599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4290370" y="546811"/>
        <a:ext cx="358938" cy="359906"/>
      </dsp:txXfrm>
    </dsp:sp>
    <dsp:sp modelId="{9354DC75-FA2F-4B22-ACE4-E8BF532E7C50}">
      <dsp:nvSpPr>
        <dsp:cNvPr id="0" name=""/>
        <dsp:cNvSpPr/>
      </dsp:nvSpPr>
      <dsp:spPr>
        <a:xfrm>
          <a:off x="5045010" y="1148"/>
          <a:ext cx="2418718" cy="14512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rgbClr val="FFFFFF"/>
              </a:solidFill>
              <a:latin typeface="Calibri"/>
              <a:cs typeface="Calibri"/>
            </a:rPr>
            <a:t>Cleaned the requested data to discover more relevant information</a:t>
          </a:r>
          <a:endParaRPr lang="en-GB" sz="1900" kern="1200" dirty="0"/>
        </a:p>
      </dsp:txBody>
      <dsp:txXfrm>
        <a:off x="5087515" y="43653"/>
        <a:ext cx="2333708" cy="1366221"/>
      </dsp:txXfrm>
    </dsp:sp>
    <dsp:sp modelId="{F0D86FBA-29A5-4FFF-A201-ABF499F74CEF}">
      <dsp:nvSpPr>
        <dsp:cNvPr id="0" name=""/>
        <dsp:cNvSpPr/>
      </dsp:nvSpPr>
      <dsp:spPr>
        <a:xfrm rot="5400000">
          <a:off x="5997985" y="1621690"/>
          <a:ext cx="512768" cy="599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5400000">
        <a:off x="6074416" y="1665227"/>
        <a:ext cx="359906" cy="358938"/>
      </dsp:txXfrm>
    </dsp:sp>
    <dsp:sp modelId="{FCDEDC97-D714-4E7E-89BA-0B0AE79BA36C}">
      <dsp:nvSpPr>
        <dsp:cNvPr id="0" name=""/>
        <dsp:cNvSpPr/>
      </dsp:nvSpPr>
      <dsp:spPr>
        <a:xfrm>
          <a:off x="5045010" y="2419867"/>
          <a:ext cx="2418718" cy="14512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rgbClr val="FFFFFF"/>
              </a:solidFill>
              <a:latin typeface="Calibri"/>
              <a:cs typeface="Calibri"/>
            </a:rPr>
            <a:t>Converted </a:t>
          </a:r>
          <a:r>
            <a:rPr lang="en-US" sz="1900" kern="1200" dirty="0" err="1">
              <a:solidFill>
                <a:srgbClr val="FFFFFF"/>
              </a:solidFill>
              <a:latin typeface="Calibri"/>
              <a:cs typeface="Calibri"/>
            </a:rPr>
            <a:t>json</a:t>
          </a:r>
          <a:r>
            <a:rPr lang="en-US" sz="1900" kern="1200" dirty="0">
              <a:solidFill>
                <a:srgbClr val="FFFFFF"/>
              </a:solidFill>
              <a:latin typeface="Calibri"/>
              <a:cs typeface="Calibri"/>
            </a:rPr>
            <a:t> result into a pandas </a:t>
          </a:r>
          <a:r>
            <a:rPr lang="en-US" sz="1900" kern="1200" dirty="0" err="1">
              <a:solidFill>
                <a:srgbClr val="FFFFFF"/>
              </a:solidFill>
              <a:latin typeface="Calibri"/>
              <a:cs typeface="Calibri"/>
            </a:rPr>
            <a:t>dataframe</a:t>
          </a:r>
          <a:endParaRPr lang="en-GB" sz="1900" kern="1200" dirty="0" err="1"/>
        </a:p>
      </dsp:txBody>
      <dsp:txXfrm>
        <a:off x="5087515" y="2462372"/>
        <a:ext cx="2333708" cy="1366221"/>
      </dsp:txXfrm>
    </dsp:sp>
    <dsp:sp modelId="{8EBF95A1-7229-47B5-8E9F-B1143441546B}">
      <dsp:nvSpPr>
        <dsp:cNvPr id="0" name=""/>
        <dsp:cNvSpPr/>
      </dsp:nvSpPr>
      <dsp:spPr>
        <a:xfrm rot="10800000">
          <a:off x="4319394" y="2845561"/>
          <a:ext cx="512768" cy="5998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4473224" y="2965529"/>
        <a:ext cx="358938" cy="359906"/>
      </dsp:txXfrm>
    </dsp:sp>
    <dsp:sp modelId="{5A300EF0-A012-489B-9011-74CBBE40C886}">
      <dsp:nvSpPr>
        <dsp:cNvPr id="0" name=""/>
        <dsp:cNvSpPr/>
      </dsp:nvSpPr>
      <dsp:spPr>
        <a:xfrm>
          <a:off x="1658804" y="2419867"/>
          <a:ext cx="2418718" cy="14512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rgbClr val="FFFFFF"/>
              </a:solidFill>
              <a:latin typeface="Calibri"/>
              <a:cs typeface="Calibri"/>
            </a:rPr>
            <a:t>Filtered the </a:t>
          </a:r>
          <a:r>
            <a:rPr lang="en-US" sz="1900" kern="1200" dirty="0" err="1">
              <a:solidFill>
                <a:srgbClr val="FFFFFF"/>
              </a:solidFill>
              <a:latin typeface="Calibri"/>
              <a:cs typeface="Calibri"/>
            </a:rPr>
            <a:t>dataframe</a:t>
          </a:r>
          <a:r>
            <a:rPr lang="en-US" sz="1900" kern="1200" dirty="0">
              <a:solidFill>
                <a:srgbClr val="FFFFFF"/>
              </a:solidFill>
              <a:latin typeface="Calibri"/>
              <a:cs typeface="Calibri"/>
            </a:rPr>
            <a:t> to</a:t>
          </a:r>
          <a:r>
            <a:rPr lang="en-US" sz="1900" kern="1200" dirty="0">
              <a:solidFill>
                <a:srgbClr val="000000"/>
              </a:solidFill>
              <a:latin typeface="Calibri"/>
              <a:cs typeface="Calibri"/>
            </a:rPr>
            <a:t> </a:t>
          </a:r>
          <a:r>
            <a:rPr lang="en-US" sz="1900" kern="1200" dirty="0">
              <a:solidFill>
                <a:schemeClr val="tx1"/>
              </a:solidFill>
              <a:latin typeface="Calibri"/>
              <a:cs typeface="Calibri"/>
            </a:rPr>
            <a:t>include </a:t>
          </a:r>
          <a:r>
            <a:rPr lang="en-US" sz="1900" kern="1200" dirty="0">
              <a:solidFill>
                <a:srgbClr val="FFFFFF"/>
              </a:solidFill>
              <a:latin typeface="Calibri"/>
              <a:cs typeface="Calibri"/>
            </a:rPr>
            <a:t>only Falcon 9 launches</a:t>
          </a:r>
          <a:endParaRPr lang="en-GB" sz="1900" kern="1200" dirty="0"/>
        </a:p>
      </dsp:txBody>
      <dsp:txXfrm>
        <a:off x="1701309" y="2462372"/>
        <a:ext cx="2333708" cy="1366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79E6A-9FCB-4E0D-98F4-743EF5F98CE3}">
      <dsp:nvSpPr>
        <dsp:cNvPr id="0" name=""/>
        <dsp:cNvSpPr/>
      </dsp:nvSpPr>
      <dsp:spPr>
        <a:xfrm>
          <a:off x="8659" y="867084"/>
          <a:ext cx="2588358" cy="15530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Web scrap Falcon 9 launch </a:t>
          </a:r>
          <a:r>
            <a:rPr lang="en-GB" sz="2000" i="0" kern="1200" dirty="0"/>
            <a:t>records with</a:t>
          </a:r>
          <a:r>
            <a:rPr lang="en-GB" sz="2000" i="0" kern="1200" dirty="0">
              <a:latin typeface="Calibri Light" panose="020F0302020204030204"/>
            </a:rPr>
            <a:t> </a:t>
          </a:r>
          <a:r>
            <a:rPr lang="en-GB" sz="2000" i="1" kern="1200" dirty="0">
              <a:latin typeface="Calibri Light" panose="020F0302020204030204"/>
            </a:rPr>
            <a:t>"</a:t>
          </a:r>
          <a:r>
            <a:rPr lang="en-GB" sz="2000" i="1" kern="1200" dirty="0">
              <a:latin typeface="Consolas"/>
            </a:rPr>
            <a:t>BeautifulSoup"</a:t>
          </a:r>
        </a:p>
      </dsp:txBody>
      <dsp:txXfrm>
        <a:off x="54145" y="912570"/>
        <a:ext cx="2497386" cy="1462043"/>
      </dsp:txXfrm>
    </dsp:sp>
    <dsp:sp modelId="{C95B7A61-CDDF-4A31-859E-932A41CFBD9F}">
      <dsp:nvSpPr>
        <dsp:cNvPr id="0" name=""/>
        <dsp:cNvSpPr/>
      </dsp:nvSpPr>
      <dsp:spPr>
        <a:xfrm>
          <a:off x="2824794" y="1322635"/>
          <a:ext cx="548732" cy="641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2824794" y="1451017"/>
        <a:ext cx="384112" cy="385148"/>
      </dsp:txXfrm>
    </dsp:sp>
    <dsp:sp modelId="{9354DC75-FA2F-4B22-ACE4-E8BF532E7C50}">
      <dsp:nvSpPr>
        <dsp:cNvPr id="0" name=""/>
        <dsp:cNvSpPr/>
      </dsp:nvSpPr>
      <dsp:spPr>
        <a:xfrm>
          <a:off x="3632362" y="867084"/>
          <a:ext cx="2588358" cy="15530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a:cs typeface="Calibri"/>
            </a:rPr>
            <a:t>Extract necessary column names from required table</a:t>
          </a:r>
          <a:r>
            <a:rPr lang="en-US" sz="2000" kern="1200" dirty="0">
              <a:latin typeface="Calibri"/>
              <a:ea typeface="Calibri"/>
              <a:cs typeface="Calibri"/>
            </a:rPr>
            <a:t> from HTML data</a:t>
          </a:r>
          <a:endParaRPr lang="en-GB" sz="2000" kern="1200" dirty="0"/>
        </a:p>
      </dsp:txBody>
      <dsp:txXfrm>
        <a:off x="3677848" y="912570"/>
        <a:ext cx="2497386" cy="1462043"/>
      </dsp:txXfrm>
    </dsp:sp>
    <dsp:sp modelId="{F0D86FBA-29A5-4FFF-A201-ABF499F74CEF}">
      <dsp:nvSpPr>
        <dsp:cNvPr id="0" name=""/>
        <dsp:cNvSpPr/>
      </dsp:nvSpPr>
      <dsp:spPr>
        <a:xfrm>
          <a:off x="6448496" y="1322635"/>
          <a:ext cx="548732" cy="641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448496" y="1451017"/>
        <a:ext cx="384112" cy="385148"/>
      </dsp:txXfrm>
    </dsp:sp>
    <dsp:sp modelId="{FCDEDC97-D714-4E7E-89BA-0B0AE79BA36C}">
      <dsp:nvSpPr>
        <dsp:cNvPr id="0" name=""/>
        <dsp:cNvSpPr/>
      </dsp:nvSpPr>
      <dsp:spPr>
        <a:xfrm>
          <a:off x="7256064" y="867084"/>
          <a:ext cx="2588358" cy="15530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a:cs typeface="Calibri"/>
            </a:rPr>
            <a:t>Create Pandas</a:t>
          </a:r>
          <a:r>
            <a:rPr lang="en-US" sz="2000" kern="1200" dirty="0">
              <a:latin typeface="Calibri"/>
              <a:ea typeface="Calibri"/>
              <a:cs typeface="Calibri"/>
            </a:rPr>
            <a:t> </a:t>
          </a:r>
          <a:r>
            <a:rPr lang="en-US" sz="2000" kern="1200" dirty="0" err="1">
              <a:latin typeface="Calibri"/>
              <a:ea typeface="Calibri"/>
              <a:cs typeface="Calibri"/>
            </a:rPr>
            <a:t>dataframe</a:t>
          </a:r>
          <a:r>
            <a:rPr lang="en-US" sz="2000" kern="1200" dirty="0">
              <a:latin typeface="Calibri"/>
              <a:ea typeface="Calibri"/>
              <a:cs typeface="Calibri"/>
            </a:rPr>
            <a:t> from extracted data</a:t>
          </a:r>
        </a:p>
      </dsp:txBody>
      <dsp:txXfrm>
        <a:off x="7301550" y="912570"/>
        <a:ext cx="2497386" cy="1462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79E6A-9FCB-4E0D-98F4-743EF5F98CE3}">
      <dsp:nvSpPr>
        <dsp:cNvPr id="0" name=""/>
        <dsp:cNvSpPr/>
      </dsp:nvSpPr>
      <dsp:spPr>
        <a:xfrm>
          <a:off x="940591" y="372"/>
          <a:ext cx="2760758" cy="165645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Calibri Light" panose="020F0302020204030204"/>
            </a:rPr>
            <a:t>Uploaded pandas </a:t>
          </a:r>
          <a:r>
            <a:rPr lang="en-GB" sz="2000" kern="1200" dirty="0" err="1">
              <a:latin typeface="Calibri Light" panose="020F0302020204030204"/>
            </a:rPr>
            <a:t>dataframe</a:t>
          </a:r>
          <a:r>
            <a:rPr lang="en-GB" sz="2000" kern="1200" dirty="0">
              <a:latin typeface="Calibri Light" panose="020F0302020204030204"/>
            </a:rPr>
            <a:t> and identify</a:t>
          </a:r>
          <a:r>
            <a:rPr lang="en-GB" sz="2000" kern="1200" dirty="0"/>
            <a:t> the percentage of the missing </a:t>
          </a:r>
          <a:r>
            <a:rPr lang="en-GB" sz="2000" i="0" kern="1200" dirty="0"/>
            <a:t>values in each </a:t>
          </a:r>
          <a:r>
            <a:rPr lang="en-GB" sz="2000" i="0" kern="1200" dirty="0">
              <a:latin typeface="Calibri Light" panose="020F0302020204030204"/>
            </a:rPr>
            <a:t>feature</a:t>
          </a:r>
          <a:endParaRPr lang="en-GB" sz="2000" i="0" kern="1200" dirty="0"/>
        </a:p>
      </dsp:txBody>
      <dsp:txXfrm>
        <a:off x="989107" y="48888"/>
        <a:ext cx="2663726" cy="1559423"/>
      </dsp:txXfrm>
    </dsp:sp>
    <dsp:sp modelId="{C95B7A61-CDDF-4A31-859E-932A41CFBD9F}">
      <dsp:nvSpPr>
        <dsp:cNvPr id="0" name=""/>
        <dsp:cNvSpPr/>
      </dsp:nvSpPr>
      <dsp:spPr>
        <a:xfrm>
          <a:off x="3944296" y="486266"/>
          <a:ext cx="585280" cy="6846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3944296" y="623200"/>
        <a:ext cx="409696" cy="410800"/>
      </dsp:txXfrm>
    </dsp:sp>
    <dsp:sp modelId="{9354DC75-FA2F-4B22-ACE4-E8BF532E7C50}">
      <dsp:nvSpPr>
        <dsp:cNvPr id="0" name=""/>
        <dsp:cNvSpPr/>
      </dsp:nvSpPr>
      <dsp:spPr>
        <a:xfrm>
          <a:off x="4805653" y="372"/>
          <a:ext cx="2760758" cy="165645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Light" panose="020F0302020204030204"/>
            </a:rPr>
            <a:t>Showed </a:t>
          </a:r>
          <a:r>
            <a:rPr lang="en-US" sz="2000" kern="1200" dirty="0"/>
            <a:t>the number of launches for each site</a:t>
          </a:r>
          <a:endParaRPr lang="en-GB" sz="2000" kern="1200" dirty="0"/>
        </a:p>
      </dsp:txBody>
      <dsp:txXfrm>
        <a:off x="4854169" y="48888"/>
        <a:ext cx="2663726" cy="1559423"/>
      </dsp:txXfrm>
    </dsp:sp>
    <dsp:sp modelId="{F0D86FBA-29A5-4FFF-A201-ABF499F74CEF}">
      <dsp:nvSpPr>
        <dsp:cNvPr id="0" name=""/>
        <dsp:cNvSpPr/>
      </dsp:nvSpPr>
      <dsp:spPr>
        <a:xfrm>
          <a:off x="7809358" y="486266"/>
          <a:ext cx="585280" cy="6846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7809358" y="623200"/>
        <a:ext cx="409696" cy="410800"/>
      </dsp:txXfrm>
    </dsp:sp>
    <dsp:sp modelId="{FCDEDC97-D714-4E7E-89BA-0B0AE79BA36C}">
      <dsp:nvSpPr>
        <dsp:cNvPr id="0" name=""/>
        <dsp:cNvSpPr/>
      </dsp:nvSpPr>
      <dsp:spPr>
        <a:xfrm>
          <a:off x="8670715" y="372"/>
          <a:ext cx="2760758" cy="165645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Light" panose="020F0302020204030204"/>
            </a:rPr>
            <a:t>Calculated number of</a:t>
          </a:r>
          <a:r>
            <a:rPr lang="en-US" sz="2000" kern="1200" dirty="0"/>
            <a:t> each orbit</a:t>
          </a:r>
          <a:r>
            <a:rPr lang="en-US" sz="2000" kern="1200" dirty="0">
              <a:latin typeface="Calibri Light" panose="020F0302020204030204"/>
            </a:rPr>
            <a:t> </a:t>
          </a:r>
          <a:endParaRPr lang="en-US" sz="2000" kern="1200" dirty="0">
            <a:latin typeface="Consolas"/>
            <a:cs typeface="Calibri"/>
          </a:endParaRPr>
        </a:p>
      </dsp:txBody>
      <dsp:txXfrm>
        <a:off x="8719231" y="48888"/>
        <a:ext cx="2663726" cy="1559423"/>
      </dsp:txXfrm>
    </dsp:sp>
    <dsp:sp modelId="{8EBF95A1-7229-47B5-8E9F-B1143441546B}">
      <dsp:nvSpPr>
        <dsp:cNvPr id="0" name=""/>
        <dsp:cNvSpPr/>
      </dsp:nvSpPr>
      <dsp:spPr>
        <a:xfrm rot="5400000">
          <a:off x="9758454" y="1850080"/>
          <a:ext cx="585280" cy="6846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rot="-5400000">
        <a:off x="9845694" y="1899774"/>
        <a:ext cx="410800" cy="409696"/>
      </dsp:txXfrm>
    </dsp:sp>
    <dsp:sp modelId="{C93F42B6-A9C9-4F87-9317-761E7747787A}">
      <dsp:nvSpPr>
        <dsp:cNvPr id="0" name=""/>
        <dsp:cNvSpPr/>
      </dsp:nvSpPr>
      <dsp:spPr>
        <a:xfrm>
          <a:off x="8670715" y="2761131"/>
          <a:ext cx="2760758" cy="165645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Light" panose="020F0302020204030204"/>
            </a:rPr>
            <a:t>Calculated mission</a:t>
          </a:r>
          <a:r>
            <a:rPr lang="en-US" sz="2000" kern="1200" dirty="0"/>
            <a:t> outcome per </a:t>
          </a:r>
          <a:r>
            <a:rPr lang="en-US" sz="2000" kern="1200" dirty="0">
              <a:latin typeface="Calibri Light" panose="020F0302020204030204"/>
            </a:rPr>
            <a:t>landing type</a:t>
          </a:r>
          <a:r>
            <a:rPr lang="en-US" sz="2000" kern="1200" dirty="0">
              <a:latin typeface="Calibri Light" panose="020F0302020204030204"/>
              <a:ea typeface="Calibri Light" panose="020F0302020204030204"/>
              <a:cs typeface="Calibri Light" panose="020F0302020204030204"/>
            </a:rPr>
            <a:t> and labelled 0 or 1.</a:t>
          </a:r>
        </a:p>
      </dsp:txBody>
      <dsp:txXfrm>
        <a:off x="8719231" y="2809647"/>
        <a:ext cx="2663726" cy="1559423"/>
      </dsp:txXfrm>
    </dsp:sp>
    <dsp:sp modelId="{5E23A501-59C4-401A-A17F-94FED7D4E46D}">
      <dsp:nvSpPr>
        <dsp:cNvPr id="0" name=""/>
        <dsp:cNvSpPr/>
      </dsp:nvSpPr>
      <dsp:spPr>
        <a:xfrm rot="10800000">
          <a:off x="7842487" y="3247024"/>
          <a:ext cx="585280" cy="6846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rot="10800000">
        <a:off x="8018071" y="3383958"/>
        <a:ext cx="409696" cy="410800"/>
      </dsp:txXfrm>
    </dsp:sp>
    <dsp:sp modelId="{5A300EF0-A012-489B-9011-74CBBE40C886}">
      <dsp:nvSpPr>
        <dsp:cNvPr id="0" name=""/>
        <dsp:cNvSpPr/>
      </dsp:nvSpPr>
      <dsp:spPr>
        <a:xfrm>
          <a:off x="4805653" y="2761131"/>
          <a:ext cx="2760758" cy="165645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Light"/>
              <a:ea typeface="Calibri Light"/>
              <a:cs typeface="Calibri Light"/>
            </a:rPr>
            <a:t>Calculated success rate of landing outcomes</a:t>
          </a:r>
        </a:p>
      </dsp:txBody>
      <dsp:txXfrm>
        <a:off x="4854169" y="2809647"/>
        <a:ext cx="2663726" cy="15594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21711-B677-4C2A-A684-674B8BD62741}">
      <dsp:nvSpPr>
        <dsp:cNvPr id="0" name=""/>
        <dsp:cNvSpPr/>
      </dsp:nvSpPr>
      <dsp:spPr>
        <a:xfrm rot="5400000">
          <a:off x="-131343" y="132178"/>
          <a:ext cx="875626" cy="61293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GB" sz="700" kern="1200" dirty="0">
              <a:latin typeface="Calibri Light" panose="020F0302020204030204"/>
            </a:rPr>
            <a:t>Data preparation</a:t>
          </a:r>
          <a:endParaRPr lang="en-GB" sz="700" kern="1200" dirty="0"/>
        </a:p>
      </dsp:txBody>
      <dsp:txXfrm rot="-5400000">
        <a:off x="1" y="307303"/>
        <a:ext cx="612938" cy="262688"/>
      </dsp:txXfrm>
    </dsp:sp>
    <dsp:sp modelId="{EDEAE3F1-778D-4FBE-9620-F25087A839E8}">
      <dsp:nvSpPr>
        <dsp:cNvPr id="0" name=""/>
        <dsp:cNvSpPr/>
      </dsp:nvSpPr>
      <dsp:spPr>
        <a:xfrm rot="5400000">
          <a:off x="5527608" y="-4913835"/>
          <a:ext cx="569157" cy="10398496"/>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GB" sz="1000" kern="1200" dirty="0">
              <a:latin typeface="Calibri Light" panose="020F0302020204030204"/>
            </a:rPr>
            <a:t> Created</a:t>
          </a:r>
          <a:r>
            <a:rPr lang="en-GB" sz="1000" kern="1200" dirty="0"/>
            <a:t> a NumPy array from </a:t>
          </a:r>
          <a:r>
            <a:rPr lang="en-GB" sz="1000" kern="1200" dirty="0">
              <a:latin typeface="Calibri Light" panose="020F0302020204030204"/>
            </a:rPr>
            <a:t>the column</a:t>
          </a:r>
          <a:r>
            <a:rPr lang="en-GB" sz="1000" kern="1200" dirty="0"/>
            <a:t> </a:t>
          </a:r>
          <a:r>
            <a:rPr lang="en-GB" sz="1000" kern="1200" dirty="0">
              <a:latin typeface="Consolas"/>
            </a:rPr>
            <a:t>Class</a:t>
          </a:r>
          <a:r>
            <a:rPr lang="en-GB" sz="1000" kern="1200" dirty="0"/>
            <a:t> in </a:t>
          </a:r>
          <a:r>
            <a:rPr lang="en-GB" sz="1000" kern="1200" dirty="0">
              <a:latin typeface="Consolas"/>
            </a:rPr>
            <a:t>data</a:t>
          </a:r>
          <a:endParaRPr lang="en-GB" sz="1000" kern="1200" dirty="0"/>
        </a:p>
        <a:p>
          <a:pPr marL="57150" lvl="1" indent="-57150" algn="l" defTabSz="444500" rtl="0">
            <a:lnSpc>
              <a:spcPct val="90000"/>
            </a:lnSpc>
            <a:spcBef>
              <a:spcPct val="0"/>
            </a:spcBef>
            <a:spcAft>
              <a:spcPct val="15000"/>
            </a:spcAft>
            <a:buChar char="•"/>
          </a:pPr>
          <a:r>
            <a:rPr lang="en-GB" sz="1000" kern="1200" dirty="0">
              <a:latin typeface="Calibri Light" panose="020F0302020204030204"/>
            </a:rPr>
            <a:t> Standardization of data</a:t>
          </a:r>
          <a:endParaRPr lang="en-GB" sz="1000" kern="1200" dirty="0"/>
        </a:p>
        <a:p>
          <a:pPr marL="57150" lvl="1" indent="-57150" algn="l" defTabSz="444500" rtl="0">
            <a:lnSpc>
              <a:spcPct val="90000"/>
            </a:lnSpc>
            <a:spcBef>
              <a:spcPct val="0"/>
            </a:spcBef>
            <a:spcAft>
              <a:spcPct val="15000"/>
            </a:spcAft>
            <a:buChar char="•"/>
          </a:pPr>
          <a:r>
            <a:rPr lang="en-GB" sz="1000" kern="1200" dirty="0">
              <a:latin typeface="Calibri Light" panose="020F0302020204030204"/>
            </a:rPr>
            <a:t> Train, test split</a:t>
          </a:r>
          <a:endParaRPr lang="en-GB" sz="1000" kern="1200" dirty="0"/>
        </a:p>
      </dsp:txBody>
      <dsp:txXfrm rot="-5400000">
        <a:off x="612939" y="28618"/>
        <a:ext cx="10370712" cy="513589"/>
      </dsp:txXfrm>
    </dsp:sp>
    <dsp:sp modelId="{DCE09D44-2085-4A69-B22A-D4F78B7B6A5B}">
      <dsp:nvSpPr>
        <dsp:cNvPr id="0" name=""/>
        <dsp:cNvSpPr/>
      </dsp:nvSpPr>
      <dsp:spPr>
        <a:xfrm rot="5400000">
          <a:off x="-131343" y="909326"/>
          <a:ext cx="875626" cy="61293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GB" sz="700" kern="1200" dirty="0">
              <a:latin typeface="Calibri Light" panose="020F0302020204030204"/>
            </a:rPr>
            <a:t>Logistic regression</a:t>
          </a:r>
          <a:endParaRPr lang="en-GB" sz="700" kern="1200" dirty="0"/>
        </a:p>
      </dsp:txBody>
      <dsp:txXfrm rot="-5400000">
        <a:off x="1" y="1084451"/>
        <a:ext cx="612938" cy="262688"/>
      </dsp:txXfrm>
    </dsp:sp>
    <dsp:sp modelId="{F2F40D52-385E-455B-BD68-0EA6E9BE6F9B}">
      <dsp:nvSpPr>
        <dsp:cNvPr id="0" name=""/>
        <dsp:cNvSpPr/>
      </dsp:nvSpPr>
      <dsp:spPr>
        <a:xfrm rot="5400000">
          <a:off x="5527608" y="-4136687"/>
          <a:ext cx="569157" cy="10398496"/>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GB" sz="1000" kern="1200" dirty="0">
              <a:latin typeface="Calibri Light" panose="020F0302020204030204"/>
            </a:rPr>
            <a:t> Found best parameters</a:t>
          </a:r>
          <a:endParaRPr lang="en-GB" sz="1000" kern="1200" dirty="0"/>
        </a:p>
        <a:p>
          <a:pPr marL="57150" lvl="1" indent="-57150" algn="l" defTabSz="444500" rtl="0">
            <a:lnSpc>
              <a:spcPct val="90000"/>
            </a:lnSpc>
            <a:spcBef>
              <a:spcPct val="0"/>
            </a:spcBef>
            <a:spcAft>
              <a:spcPct val="15000"/>
            </a:spcAft>
            <a:buChar char="•"/>
          </a:pPr>
          <a:r>
            <a:rPr lang="en-GB" sz="1000" kern="1200" dirty="0">
              <a:latin typeface="Calibri Light" panose="020F0302020204030204"/>
            </a:rPr>
            <a:t> Calculated accuracy on train data</a:t>
          </a:r>
          <a:endParaRPr lang="en-GB" sz="1000" kern="1200" dirty="0"/>
        </a:p>
        <a:p>
          <a:pPr marL="57150" lvl="1" indent="-57150" algn="l" defTabSz="444500" rtl="0">
            <a:lnSpc>
              <a:spcPct val="90000"/>
            </a:lnSpc>
            <a:spcBef>
              <a:spcPct val="0"/>
            </a:spcBef>
            <a:spcAft>
              <a:spcPct val="15000"/>
            </a:spcAft>
            <a:buChar char="•"/>
          </a:pPr>
          <a:r>
            <a:rPr lang="en-GB" sz="1000" kern="1200" dirty="0">
              <a:solidFill>
                <a:srgbClr val="000000"/>
              </a:solidFill>
              <a:latin typeface="Calibri"/>
              <a:ea typeface="Calibri"/>
              <a:cs typeface="Calibri"/>
            </a:rPr>
            <a:t> Calculated accuracy on test data</a:t>
          </a:r>
          <a:endParaRPr lang="en-GB" sz="1000" kern="1200" dirty="0"/>
        </a:p>
      </dsp:txBody>
      <dsp:txXfrm rot="-5400000">
        <a:off x="612939" y="805766"/>
        <a:ext cx="10370712" cy="513589"/>
      </dsp:txXfrm>
    </dsp:sp>
    <dsp:sp modelId="{3EBAF873-837A-4ED7-8447-B25B358FD194}">
      <dsp:nvSpPr>
        <dsp:cNvPr id="0" name=""/>
        <dsp:cNvSpPr/>
      </dsp:nvSpPr>
      <dsp:spPr>
        <a:xfrm rot="5400000">
          <a:off x="-131343" y="1686474"/>
          <a:ext cx="875626" cy="61293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GB" sz="700" kern="1200" dirty="0">
              <a:latin typeface="Calibri Light" panose="020F0302020204030204"/>
            </a:rPr>
            <a:t>Support Vector Machine</a:t>
          </a:r>
          <a:endParaRPr lang="en-GB" sz="700" kern="1200" dirty="0"/>
        </a:p>
      </dsp:txBody>
      <dsp:txXfrm rot="-5400000">
        <a:off x="1" y="1861599"/>
        <a:ext cx="612938" cy="262688"/>
      </dsp:txXfrm>
    </dsp:sp>
    <dsp:sp modelId="{0DEC4CC7-02FD-44BC-BEF8-812700C26CF5}">
      <dsp:nvSpPr>
        <dsp:cNvPr id="0" name=""/>
        <dsp:cNvSpPr/>
      </dsp:nvSpPr>
      <dsp:spPr>
        <a:xfrm rot="5400000">
          <a:off x="5527608" y="-3359539"/>
          <a:ext cx="569157" cy="10398496"/>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Found best parameters</a:t>
          </a:r>
          <a:endParaRPr lang="en-US" sz="1000" kern="1200" dirty="0">
            <a:solidFill>
              <a:srgbClr val="444444"/>
            </a:solidFill>
            <a:latin typeface="Calibri"/>
            <a:ea typeface="Calibri"/>
            <a:cs typeface="Calibri"/>
          </a:endParaRPr>
        </a:p>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Calculated accuracy on train data</a:t>
          </a:r>
          <a:endParaRPr lang="en-US" sz="1000" kern="1200" dirty="0">
            <a:solidFill>
              <a:srgbClr val="444444"/>
            </a:solidFill>
            <a:latin typeface="Calibri"/>
            <a:ea typeface="Calibri"/>
            <a:cs typeface="Calibri"/>
          </a:endParaRPr>
        </a:p>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Calculated accuracy on test data</a:t>
          </a:r>
          <a:endParaRPr lang="en-GB" sz="1000" kern="1200" dirty="0"/>
        </a:p>
      </dsp:txBody>
      <dsp:txXfrm rot="-5400000">
        <a:off x="612939" y="1582914"/>
        <a:ext cx="10370712" cy="513589"/>
      </dsp:txXfrm>
    </dsp:sp>
    <dsp:sp modelId="{D9382FED-19F5-4B6E-B6DE-DF10342D3DB6}">
      <dsp:nvSpPr>
        <dsp:cNvPr id="0" name=""/>
        <dsp:cNvSpPr/>
      </dsp:nvSpPr>
      <dsp:spPr>
        <a:xfrm rot="5400000">
          <a:off x="-131343" y="2463622"/>
          <a:ext cx="875626" cy="61293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GB" sz="700" kern="1200" dirty="0">
              <a:solidFill>
                <a:schemeClr val="tx1"/>
              </a:solidFill>
              <a:latin typeface="Calibri"/>
              <a:ea typeface="Calibri"/>
              <a:cs typeface="Calibri"/>
            </a:rPr>
            <a:t>Decision Tree Classifier</a:t>
          </a:r>
          <a:endParaRPr lang="en-US" sz="700" kern="1200" dirty="0">
            <a:solidFill>
              <a:schemeClr val="tx1"/>
            </a:solidFill>
            <a:latin typeface="Calibri"/>
            <a:ea typeface="Calibri"/>
            <a:cs typeface="Calibri"/>
          </a:endParaRPr>
        </a:p>
      </dsp:txBody>
      <dsp:txXfrm rot="-5400000">
        <a:off x="1" y="2638747"/>
        <a:ext cx="612938" cy="262688"/>
      </dsp:txXfrm>
    </dsp:sp>
    <dsp:sp modelId="{A6CD3E27-5839-4325-8ADF-B0F64ABEE201}">
      <dsp:nvSpPr>
        <dsp:cNvPr id="0" name=""/>
        <dsp:cNvSpPr/>
      </dsp:nvSpPr>
      <dsp:spPr>
        <a:xfrm rot="5400000">
          <a:off x="5527608" y="-2582391"/>
          <a:ext cx="569157" cy="10398496"/>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Found best parameters</a:t>
          </a:r>
          <a:endParaRPr lang="en-US" sz="1000" kern="1200" dirty="0">
            <a:solidFill>
              <a:srgbClr val="444444"/>
            </a:solidFill>
            <a:latin typeface="Calibri"/>
            <a:ea typeface="Calibri"/>
            <a:cs typeface="Calibri"/>
          </a:endParaRPr>
        </a:p>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Calculated accuracy on train data</a:t>
          </a:r>
          <a:endParaRPr lang="en-US" sz="1000" kern="1200" dirty="0">
            <a:solidFill>
              <a:srgbClr val="444444"/>
            </a:solidFill>
            <a:latin typeface="Calibri"/>
            <a:ea typeface="Calibri"/>
            <a:cs typeface="Calibri"/>
          </a:endParaRPr>
        </a:p>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Calculated accuracy on test data</a:t>
          </a:r>
          <a:endParaRPr lang="en-GB" sz="1000" kern="1200" dirty="0"/>
        </a:p>
      </dsp:txBody>
      <dsp:txXfrm rot="-5400000">
        <a:off x="612939" y="2360062"/>
        <a:ext cx="10370712" cy="513589"/>
      </dsp:txXfrm>
    </dsp:sp>
    <dsp:sp modelId="{A816F98D-42B5-44F8-B9F7-39C59DEE5F86}">
      <dsp:nvSpPr>
        <dsp:cNvPr id="0" name=""/>
        <dsp:cNvSpPr/>
      </dsp:nvSpPr>
      <dsp:spPr>
        <a:xfrm rot="5400000">
          <a:off x="-131343" y="3240770"/>
          <a:ext cx="875626" cy="61293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GB" sz="700" kern="1200" dirty="0">
              <a:solidFill>
                <a:schemeClr val="tx1"/>
              </a:solidFill>
              <a:latin typeface="Calibri"/>
              <a:ea typeface="Calibri"/>
              <a:cs typeface="Calibri"/>
            </a:rPr>
            <a:t>K nearest neighbors</a:t>
          </a:r>
        </a:p>
      </dsp:txBody>
      <dsp:txXfrm rot="-5400000">
        <a:off x="1" y="3415895"/>
        <a:ext cx="612938" cy="262688"/>
      </dsp:txXfrm>
    </dsp:sp>
    <dsp:sp modelId="{E14A1C4A-9981-4A33-A637-DC802978EA30}">
      <dsp:nvSpPr>
        <dsp:cNvPr id="0" name=""/>
        <dsp:cNvSpPr/>
      </dsp:nvSpPr>
      <dsp:spPr>
        <a:xfrm rot="5400000">
          <a:off x="5527608" y="-1805243"/>
          <a:ext cx="569157" cy="10398496"/>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Found best parameters</a:t>
          </a:r>
          <a:endParaRPr lang="en-US" sz="1000" kern="1200" dirty="0">
            <a:solidFill>
              <a:srgbClr val="444444"/>
            </a:solidFill>
            <a:latin typeface="Calibri"/>
            <a:ea typeface="Calibri"/>
            <a:cs typeface="Calibri"/>
          </a:endParaRPr>
        </a:p>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Calculated accuracy on train data</a:t>
          </a:r>
          <a:endParaRPr lang="en-US" sz="1000" kern="1200" dirty="0">
            <a:solidFill>
              <a:srgbClr val="444444"/>
            </a:solidFill>
            <a:latin typeface="Calibri"/>
            <a:ea typeface="Calibri"/>
            <a:cs typeface="Calibri"/>
          </a:endParaRPr>
        </a:p>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Calculated accuracy on test data</a:t>
          </a:r>
          <a:endParaRPr lang="en-GB" sz="1000" kern="1200" dirty="0">
            <a:solidFill>
              <a:srgbClr val="444444"/>
            </a:solidFill>
          </a:endParaRPr>
        </a:p>
      </dsp:txBody>
      <dsp:txXfrm rot="-5400000">
        <a:off x="612939" y="3137210"/>
        <a:ext cx="10370712" cy="513589"/>
      </dsp:txXfrm>
    </dsp:sp>
    <dsp:sp modelId="{4BF95269-7381-4150-9B30-B607CA7DC01F}">
      <dsp:nvSpPr>
        <dsp:cNvPr id="0" name=""/>
        <dsp:cNvSpPr/>
      </dsp:nvSpPr>
      <dsp:spPr>
        <a:xfrm rot="5400000">
          <a:off x="-131343" y="4017918"/>
          <a:ext cx="875626" cy="612938"/>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GB" sz="700" kern="1200" dirty="0">
              <a:solidFill>
                <a:schemeClr val="tx1"/>
              </a:solidFill>
              <a:latin typeface="Calibri"/>
              <a:ea typeface="Calibri"/>
              <a:cs typeface="Calibri"/>
            </a:rPr>
            <a:t>Best Model</a:t>
          </a:r>
          <a:endParaRPr lang="en-US" sz="700" kern="1200" dirty="0">
            <a:solidFill>
              <a:schemeClr val="tx1"/>
            </a:solidFill>
            <a:latin typeface="Calibri"/>
            <a:ea typeface="Calibri"/>
            <a:cs typeface="Calibri"/>
          </a:endParaRPr>
        </a:p>
      </dsp:txBody>
      <dsp:txXfrm rot="-5400000">
        <a:off x="1" y="4193043"/>
        <a:ext cx="612938" cy="262688"/>
      </dsp:txXfrm>
    </dsp:sp>
    <dsp:sp modelId="{1B931B12-7875-4E4F-90E9-25D8057B1D32}">
      <dsp:nvSpPr>
        <dsp:cNvPr id="0" name=""/>
        <dsp:cNvSpPr/>
      </dsp:nvSpPr>
      <dsp:spPr>
        <a:xfrm rot="5400000">
          <a:off x="5527608" y="-1028095"/>
          <a:ext cx="569157" cy="10398496"/>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Train data highest accuracy: Decision Tree model</a:t>
          </a:r>
          <a:endParaRPr lang="en-US" sz="1000" kern="1200" dirty="0">
            <a:solidFill>
              <a:srgbClr val="444444"/>
            </a:solidFill>
            <a:latin typeface="Calibri"/>
            <a:ea typeface="Calibri"/>
            <a:cs typeface="Calibri"/>
          </a:endParaRPr>
        </a:p>
        <a:p>
          <a:pPr marL="57150" lvl="1" indent="-57150" algn="l" defTabSz="444500" rtl="0">
            <a:lnSpc>
              <a:spcPct val="90000"/>
            </a:lnSpc>
            <a:spcBef>
              <a:spcPct val="0"/>
            </a:spcBef>
            <a:spcAft>
              <a:spcPct val="15000"/>
            </a:spcAft>
            <a:buChar char="•"/>
          </a:pPr>
          <a:r>
            <a:rPr lang="en-GB" sz="1000" kern="1200" dirty="0">
              <a:solidFill>
                <a:srgbClr val="444444"/>
              </a:solidFill>
              <a:latin typeface="Calibri"/>
              <a:ea typeface="Calibri"/>
              <a:cs typeface="Calibri"/>
            </a:rPr>
            <a:t> </a:t>
          </a:r>
          <a:r>
            <a:rPr lang="en-GB" sz="1000" kern="1200" dirty="0">
              <a:solidFill>
                <a:srgbClr val="000000"/>
              </a:solidFill>
              <a:latin typeface="Calibri"/>
              <a:ea typeface="Calibri"/>
              <a:cs typeface="Calibri"/>
            </a:rPr>
            <a:t>Test data highest accuracy: </a:t>
          </a:r>
          <a:r>
            <a:rPr lang="en-GB" sz="1000" kern="1200" dirty="0">
              <a:latin typeface="Calibri"/>
              <a:ea typeface="Calibri"/>
              <a:cs typeface="Calibri"/>
            </a:rPr>
            <a:t>all models the same</a:t>
          </a:r>
          <a:endParaRPr lang="en-GB" sz="1000" kern="1200" dirty="0"/>
        </a:p>
      </dsp:txBody>
      <dsp:txXfrm rot="-5400000">
        <a:off x="612939" y="3914358"/>
        <a:ext cx="10370712" cy="5135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42835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467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2926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27126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43531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6614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79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Tree>
    <p:extLst>
      <p:ext uri="{BB962C8B-B14F-4D97-AF65-F5344CB8AC3E}">
        <p14:creationId xmlns:p14="http://schemas.microsoft.com/office/powerpoint/2010/main" val="1568669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86976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72517970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9568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0767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6784484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1895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018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47495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3831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94921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4677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1593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9/24/2023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2825026"/>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hyperlink" Target="https://github.com/TalgatAzhibekov/IBM_DS_Capstone.gi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hyperlink" Target="https://github.com/TalgatAzhibekov/IBM_DS_Capstone.g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hyperlink" Target="https://github.com/TalgatAzhibekov/IBM_DS_Capstone.gi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hyperlink" Target="https://github.com/TalgatAzhibekov/IBM_DS_Capstone.g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hyperlink" Target="https://github.com/TalgatAzhibekov/IBM_DS_Capstone.git"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TalgatAzhibekov/IBM_DS_Capstone.gi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hyperlink" Target="https://github.com/TalgatAzhibekov/IBM_DS_Capstone.gi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hyperlink" Target="https://github.com/TalgatAzhibekov/IBM_DS_Capstone.git"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TalgatAzhibekov/IBM_DS_Capstone.git" TargetMode="External"/><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hyperlink" Target="https://github.com/TalgatAzhibekov/IBM_DS_Capstone.git"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hyperlink" Target="https://github.com/TalgatAzhibekov/IBM_DS_Capstone.git" TargetMode="Externa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TalgatAzhibekov/IBM_DS_Capstone.git"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TalgatAzhibekov/IBM_DS_Capstone.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07886"/>
          </a:xfrm>
          <a:prstGeom prst="rect">
            <a:avLst/>
          </a:prstGeom>
          <a:noFill/>
        </p:spPr>
        <p:txBody>
          <a:bodyPr wrap="square" lIns="91440" tIns="45720" rIns="91440" bIns="45720" rtlCol="0" anchor="t">
            <a:spAutoFit/>
          </a:bodyPr>
          <a:lstStyle/>
          <a:p>
            <a:r>
              <a:rPr lang="en-US" sz="2000" dirty="0">
                <a:latin typeface="Abadi"/>
                <a:ea typeface="SF Pro" pitchFamily="2" charset="0"/>
                <a:cs typeface="SF Pro" pitchFamily="2" charset="0"/>
              </a:rPr>
              <a:t>Talgat </a:t>
            </a:r>
            <a:r>
              <a:rPr lang="en-US" sz="2000" err="1">
                <a:latin typeface="Abadi"/>
                <a:ea typeface="SF Pro" pitchFamily="2" charset="0"/>
                <a:cs typeface="SF Pro" pitchFamily="2" charset="0"/>
              </a:rPr>
              <a:t>Azhibekov</a:t>
            </a:r>
            <a:endParaRPr lang="en-US" sz="2000">
              <a:latin typeface="Abadi"/>
              <a:ea typeface="SF Pro" pitchFamily="2" charset="0"/>
              <a:cs typeface="SF Pro" pitchFamily="2" charset="0"/>
            </a:endParaRPr>
          </a:p>
          <a:p>
            <a:r>
              <a:rPr lang="en-US" sz="2000" dirty="0">
                <a:latin typeface="Abadi"/>
              </a:rPr>
              <a:t>25/09/2023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mj-lt"/>
                <a:ea typeface="+mj-ea"/>
                <a:cs typeface="+mj-cs"/>
              </a:rPr>
              <a:t>Data wrangling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10</a:t>
            </a:fld>
            <a:endParaRPr lang="en-US"/>
          </a:p>
        </p:txBody>
      </p:sp>
      <p:graphicFrame>
        <p:nvGraphicFramePr>
          <p:cNvPr id="7" name="Diagram 6">
            <a:extLst>
              <a:ext uri="{FF2B5EF4-FFF2-40B4-BE49-F238E27FC236}">
                <a16:creationId xmlns:a16="http://schemas.microsoft.com/office/drawing/2014/main" id="{DAD2D8E4-A1E9-3EB0-CF85-7321CB220B83}"/>
              </a:ext>
            </a:extLst>
          </p:cNvPr>
          <p:cNvGraphicFramePr/>
          <p:nvPr>
            <p:extLst>
              <p:ext uri="{D42A27DB-BD31-4B8C-83A1-F6EECF244321}">
                <p14:modId xmlns:p14="http://schemas.microsoft.com/office/powerpoint/2010/main" val="2725719858"/>
              </p:ext>
            </p:extLst>
          </p:nvPr>
        </p:nvGraphicFramePr>
        <p:xfrm>
          <a:off x="-180065" y="1483784"/>
          <a:ext cx="12372065" cy="44179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TextBox 26">
            <a:extLst>
              <a:ext uri="{FF2B5EF4-FFF2-40B4-BE49-F238E27FC236}">
                <a16:creationId xmlns:a16="http://schemas.microsoft.com/office/drawing/2014/main" id="{0EE69AEC-C4D5-5D78-2AB3-E967DB95DD1C}"/>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9"/>
              </a:rPr>
              <a:t>https://github.com/TalgatAzhibekov/IBM_DS_Capstone.git</a:t>
            </a:r>
            <a:endParaRPr lang="en-GB" sz="1600"/>
          </a:p>
        </p:txBody>
      </p:sp>
    </p:spTree>
    <p:extLst>
      <p:ext uri="{BB962C8B-B14F-4D97-AF65-F5344CB8AC3E}">
        <p14:creationId xmlns:p14="http://schemas.microsoft.com/office/powerpoint/2010/main" val="244794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EDA WITH DATA VISUALIZATION</a:t>
            </a:r>
            <a:endParaRPr lang="en-US" dirty="0">
              <a:solidFill>
                <a:schemeClr val="tx1"/>
              </a:solidFill>
              <a:ea typeface="+mj-ea"/>
              <a:cs typeface="+mj-cs"/>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11</a:t>
            </a:fld>
            <a:endParaRPr lang="en-US"/>
          </a:p>
        </p:txBody>
      </p:sp>
      <p:sp>
        <p:nvSpPr>
          <p:cNvPr id="15" name="TextBox 14">
            <a:extLst>
              <a:ext uri="{FF2B5EF4-FFF2-40B4-BE49-F238E27FC236}">
                <a16:creationId xmlns:a16="http://schemas.microsoft.com/office/drawing/2014/main" id="{A19ABE80-F26C-AA5D-2146-E33397E68FF6}"/>
              </a:ext>
            </a:extLst>
          </p:cNvPr>
          <p:cNvSpPr txBox="1"/>
          <p:nvPr/>
        </p:nvSpPr>
        <p:spPr>
          <a:xfrm>
            <a:off x="254895" y="1223492"/>
            <a:ext cx="11397801"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dirty="0">
                <a:cs typeface="Calibri" panose="020F0502020204030204"/>
              </a:rPr>
              <a:t>By using the seaborn Python data visualization library the following  main charts were plotted to identify useful relationships between data features:</a:t>
            </a:r>
            <a:endParaRPr lang="en-US" sz="2000">
              <a:ea typeface="Calibri"/>
              <a:cs typeface="Calibri"/>
            </a:endParaRPr>
          </a:p>
          <a:p>
            <a:endParaRPr lang="en-GB" sz="2000" dirty="0">
              <a:ea typeface="Calibri"/>
              <a:cs typeface="Calibri" panose="020F0502020204030204"/>
            </a:endParaRPr>
          </a:p>
          <a:p>
            <a:pPr marL="285750" indent="-285750">
              <a:buFont typeface="Arial"/>
              <a:buChar char="•"/>
            </a:pPr>
            <a:r>
              <a:rPr lang="en-GB" sz="2000" b="1" err="1">
                <a:latin typeface="Calibri"/>
                <a:cs typeface="Calibri" panose="020F0502020204030204"/>
              </a:rPr>
              <a:t>FlightNumber</a:t>
            </a:r>
            <a:r>
              <a:rPr lang="en-GB" sz="2000" b="1" dirty="0">
                <a:ea typeface="+mn-lt"/>
                <a:cs typeface="+mn-lt"/>
              </a:rPr>
              <a:t> vs </a:t>
            </a:r>
            <a:r>
              <a:rPr lang="en-GB" sz="2000" b="1" err="1">
                <a:latin typeface="Calibri"/>
                <a:cs typeface="Calibri" panose="020F0502020204030204"/>
              </a:rPr>
              <a:t>LaunchSite</a:t>
            </a:r>
            <a:r>
              <a:rPr lang="en-GB" sz="2000" dirty="0">
                <a:latin typeface="Calibri"/>
                <a:cs typeface="Calibri" panose="020F0502020204030204"/>
              </a:rPr>
              <a:t> – By increasing the flight numbers the number of successful landings increased from all launch sites.</a:t>
            </a:r>
            <a:endParaRPr lang="en-GB" sz="2000" dirty="0">
              <a:latin typeface="Calibri"/>
              <a:ea typeface="Calibri"/>
              <a:cs typeface="Calibri" panose="020F0502020204030204"/>
            </a:endParaRPr>
          </a:p>
          <a:p>
            <a:pPr marL="285750" indent="-285750">
              <a:buFont typeface="Arial"/>
              <a:buChar char="•"/>
            </a:pPr>
            <a:endParaRPr lang="en-GB" sz="2000" dirty="0">
              <a:ea typeface="+mn-lt"/>
              <a:cs typeface="+mn-lt"/>
            </a:endParaRPr>
          </a:p>
          <a:p>
            <a:pPr marL="285750" indent="-285750">
              <a:buFont typeface="Arial"/>
              <a:buChar char="•"/>
            </a:pPr>
            <a:r>
              <a:rPr lang="en-GB" sz="2000" b="1" err="1">
                <a:ea typeface="+mn-lt"/>
                <a:cs typeface="+mn-lt"/>
              </a:rPr>
              <a:t>FlightNumber</a:t>
            </a:r>
            <a:r>
              <a:rPr lang="en-GB" sz="2000" b="1" dirty="0">
                <a:ea typeface="+mn-lt"/>
                <a:cs typeface="+mn-lt"/>
              </a:rPr>
              <a:t> vs </a:t>
            </a:r>
            <a:r>
              <a:rPr lang="en-GB" sz="2000" b="1" err="1">
                <a:ea typeface="+mn-lt"/>
                <a:cs typeface="+mn-lt"/>
              </a:rPr>
              <a:t>PayloadMass</a:t>
            </a:r>
            <a:r>
              <a:rPr lang="en-GB" sz="2000" dirty="0">
                <a:ea typeface="+mn-lt"/>
                <a:cs typeface="+mn-lt"/>
              </a:rPr>
              <a:t> – More massive the payload, the less likely the first stage will return.</a:t>
            </a:r>
            <a:endParaRPr lang="en-GB" sz="2000" dirty="0">
              <a:ea typeface="Calibri"/>
              <a:cs typeface="Calibri" panose="020F0502020204030204"/>
            </a:endParaRPr>
          </a:p>
          <a:p>
            <a:pPr marL="285750" indent="-285750">
              <a:buFont typeface="Arial"/>
              <a:buChar char="•"/>
            </a:pPr>
            <a:endParaRPr lang="en-GB" sz="2000" dirty="0">
              <a:ea typeface="Calibri"/>
              <a:cs typeface="Calibri" panose="020F0502020204030204"/>
            </a:endParaRPr>
          </a:p>
          <a:p>
            <a:pPr marL="285750" indent="-285750">
              <a:buFont typeface="Arial"/>
              <a:buChar char="•"/>
            </a:pPr>
            <a:r>
              <a:rPr lang="en-GB" sz="2000" b="1" err="1">
                <a:cs typeface="Calibri" panose="020F0502020204030204"/>
              </a:rPr>
              <a:t>FlightNumber</a:t>
            </a:r>
            <a:r>
              <a:rPr lang="en-GB" sz="2000" b="1" dirty="0">
                <a:cs typeface="Calibri" panose="020F0502020204030204"/>
              </a:rPr>
              <a:t> vs Orbit </a:t>
            </a:r>
            <a:r>
              <a:rPr lang="en-GB" sz="2000" dirty="0">
                <a:cs typeface="Calibri" panose="020F0502020204030204"/>
              </a:rPr>
              <a:t>– </a:t>
            </a:r>
            <a:r>
              <a:rPr lang="en-GB" sz="2000" dirty="0">
                <a:ea typeface="+mn-lt"/>
                <a:cs typeface="+mn-lt"/>
              </a:rPr>
              <a:t>LEO orbit's Success is related to the number of flights. On the other hand, there is no relationship between flight number in GTO orbit. </a:t>
            </a:r>
            <a:endParaRPr lang="en-GB" sz="2000" dirty="0">
              <a:ea typeface="Calibri"/>
              <a:cs typeface="Calibri" panose="020F0502020204030204"/>
            </a:endParaRPr>
          </a:p>
          <a:p>
            <a:pPr marL="285750" indent="-285750">
              <a:buFont typeface="Arial"/>
              <a:buChar char="•"/>
            </a:pPr>
            <a:endParaRPr lang="en-GB" sz="2000" dirty="0">
              <a:ea typeface="Calibri"/>
              <a:cs typeface="Calibri" panose="020F0502020204030204"/>
            </a:endParaRPr>
          </a:p>
          <a:p>
            <a:pPr marL="285750" indent="-285750">
              <a:buFont typeface="Arial"/>
              <a:buChar char="•"/>
            </a:pPr>
            <a:r>
              <a:rPr lang="en-GB" sz="2000" b="1" dirty="0">
                <a:cs typeface="Calibri" panose="020F0502020204030204"/>
              </a:rPr>
              <a:t>Success rates of the orbits</a:t>
            </a:r>
            <a:r>
              <a:rPr lang="en-GB" sz="2000" dirty="0">
                <a:cs typeface="Calibri" panose="020F0502020204030204"/>
              </a:rPr>
              <a:t> –  ES-L1, GEO, HEO and SSO have the highest success rates.</a:t>
            </a:r>
            <a:endParaRPr lang="en-GB" sz="2000" dirty="0">
              <a:ea typeface="Calibri"/>
              <a:cs typeface="Calibri" panose="020F0502020204030204"/>
            </a:endParaRPr>
          </a:p>
          <a:p>
            <a:pPr marL="285750" indent="-285750">
              <a:buFont typeface="Arial"/>
              <a:buChar char="•"/>
            </a:pPr>
            <a:endParaRPr lang="en-GB" sz="2000" dirty="0">
              <a:ea typeface="Calibri"/>
              <a:cs typeface="Calibri" panose="020F0502020204030204"/>
            </a:endParaRPr>
          </a:p>
          <a:p>
            <a:pPr marL="285750" indent="-285750">
              <a:buFont typeface="Arial"/>
              <a:buChar char="•"/>
            </a:pPr>
            <a:r>
              <a:rPr lang="en-GB" sz="2000" b="1" dirty="0">
                <a:cs typeface="Calibri" panose="020F0502020204030204"/>
              </a:rPr>
              <a:t>Success rate vs Years</a:t>
            </a:r>
            <a:r>
              <a:rPr lang="en-GB" sz="2000" dirty="0">
                <a:cs typeface="Calibri" panose="020F0502020204030204"/>
              </a:rPr>
              <a:t> –  </a:t>
            </a:r>
            <a:r>
              <a:rPr lang="en-GB" sz="2000" dirty="0">
                <a:ea typeface="+mn-lt"/>
                <a:cs typeface="+mn-lt"/>
              </a:rPr>
              <a:t>Success rate since 2013 kept increasing till 2020 with slight decrease in 2018.</a:t>
            </a:r>
            <a:endParaRPr lang="en-GB" sz="2000" dirty="0">
              <a:cs typeface="Calibri" panose="020F0502020204030204"/>
            </a:endParaRPr>
          </a:p>
          <a:p>
            <a:endParaRPr lang="en-GB" dirty="0">
              <a:cs typeface="Calibri" panose="020F0502020204030204"/>
            </a:endParaRPr>
          </a:p>
        </p:txBody>
      </p:sp>
      <p:sp>
        <p:nvSpPr>
          <p:cNvPr id="3" name="TextBox 2">
            <a:extLst>
              <a:ext uri="{FF2B5EF4-FFF2-40B4-BE49-F238E27FC236}">
                <a16:creationId xmlns:a16="http://schemas.microsoft.com/office/drawing/2014/main" id="{705085AC-6108-B932-82E1-28580B43728E}"/>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4"/>
              </a:rPr>
              <a:t>https://github.com/TalgatAzhibekov/IBM_DS_Capstone.git</a:t>
            </a:r>
            <a:endParaRPr lang="en-GB" sz="1600"/>
          </a:p>
        </p:txBody>
      </p:sp>
    </p:spTree>
    <p:extLst>
      <p:ext uri="{BB962C8B-B14F-4D97-AF65-F5344CB8AC3E}">
        <p14:creationId xmlns:p14="http://schemas.microsoft.com/office/powerpoint/2010/main" val="3118041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EDA WITH SQL</a:t>
            </a:r>
            <a:endParaRPr lang="en-US" dirty="0">
              <a:solidFill>
                <a:schemeClr val="tx1"/>
              </a:solidFill>
              <a:ea typeface="+mj-ea"/>
              <a:cs typeface="+mj-cs"/>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12</a:t>
            </a:fld>
            <a:endParaRPr lang="en-US"/>
          </a:p>
        </p:txBody>
      </p:sp>
      <p:sp>
        <p:nvSpPr>
          <p:cNvPr id="15" name="TextBox 14">
            <a:extLst>
              <a:ext uri="{FF2B5EF4-FFF2-40B4-BE49-F238E27FC236}">
                <a16:creationId xmlns:a16="http://schemas.microsoft.com/office/drawing/2014/main" id="{A19ABE80-F26C-AA5D-2146-E33397E68FF6}"/>
              </a:ext>
            </a:extLst>
          </p:cNvPr>
          <p:cNvSpPr txBox="1"/>
          <p:nvPr/>
        </p:nvSpPr>
        <p:spPr>
          <a:xfrm>
            <a:off x="448078" y="1223492"/>
            <a:ext cx="11397801"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dirty="0">
                <a:cs typeface="Calibri" panose="020F0502020204030204"/>
              </a:rPr>
              <a:t>After loading the SQL extension and establishing a connection with the database the following main SQL queries were performed: </a:t>
            </a:r>
            <a:endParaRPr lang="en-US" sz="2000">
              <a:ea typeface="Calibri"/>
              <a:cs typeface="Calibri"/>
            </a:endParaRPr>
          </a:p>
          <a:p>
            <a:endParaRPr lang="en-GB" sz="2000" dirty="0">
              <a:ea typeface="Calibri"/>
              <a:cs typeface="Calibri" panose="020F0502020204030204"/>
            </a:endParaRPr>
          </a:p>
          <a:p>
            <a:pPr marL="285750" indent="-285750">
              <a:buFont typeface="Arial"/>
              <a:buChar char="•"/>
            </a:pPr>
            <a:r>
              <a:rPr lang="en-GB" sz="2000" dirty="0">
                <a:latin typeface="Calibri"/>
                <a:cs typeface="Calibri" panose="020F0502020204030204"/>
              </a:rPr>
              <a:t>Displayed the unique launch sites and the total payload mass carried by boosters launched by NASA (CRS).</a:t>
            </a:r>
            <a:endParaRPr lang="en-GB" sz="2000" dirty="0">
              <a:latin typeface="Calibri"/>
              <a:ea typeface="Calibri"/>
              <a:cs typeface="Calibri" panose="020F0502020204030204"/>
            </a:endParaRPr>
          </a:p>
          <a:p>
            <a:pPr marL="285750" indent="-285750">
              <a:buFont typeface="Arial"/>
              <a:buChar char="•"/>
            </a:pPr>
            <a:endParaRPr lang="en-GB" sz="2000" dirty="0">
              <a:latin typeface="Calibri"/>
              <a:ea typeface="Calibri"/>
              <a:cs typeface="Calibri" panose="020F0502020204030204"/>
            </a:endParaRPr>
          </a:p>
          <a:p>
            <a:pPr marL="285750" indent="-285750">
              <a:buFont typeface="Arial"/>
              <a:buChar char="•"/>
            </a:pPr>
            <a:r>
              <a:rPr lang="en-GB" sz="2000" dirty="0">
                <a:latin typeface="Calibri"/>
                <a:cs typeface="Calibri" panose="020F0502020204030204"/>
              </a:rPr>
              <a:t>Identified the date when the first successful landing outcome in ground pad was achieved and the total number of successful and failure mission outcomes.</a:t>
            </a:r>
            <a:endParaRPr lang="en-GB" sz="2000" dirty="0">
              <a:latin typeface="Calibri"/>
              <a:ea typeface="Calibri"/>
              <a:cs typeface="Calibri" panose="020F0502020204030204"/>
            </a:endParaRPr>
          </a:p>
          <a:p>
            <a:endParaRPr lang="en-GB" sz="2000" dirty="0">
              <a:latin typeface="Calibri"/>
              <a:ea typeface="Calibri"/>
              <a:cs typeface="Calibri" panose="020F0502020204030204"/>
            </a:endParaRPr>
          </a:p>
          <a:p>
            <a:pPr marL="285750" indent="-285750">
              <a:buFont typeface="Arial"/>
              <a:buChar char="•"/>
            </a:pPr>
            <a:r>
              <a:rPr lang="en-GB" sz="2000" dirty="0">
                <a:latin typeface="Calibri"/>
                <a:cs typeface="Calibri" panose="020F0502020204030204"/>
              </a:rPr>
              <a:t>Listed the names of the boosters which have success in drone ship and have payload mass between 4000kg and 6000kg.</a:t>
            </a:r>
            <a:endParaRPr lang="en-GB" sz="2000" dirty="0">
              <a:latin typeface="Calibri"/>
              <a:ea typeface="Calibri"/>
              <a:cs typeface="Calibri" panose="020F0502020204030204"/>
            </a:endParaRPr>
          </a:p>
          <a:p>
            <a:pPr marL="285750" indent="-285750">
              <a:buFont typeface="Arial"/>
              <a:buChar char="•"/>
            </a:pPr>
            <a:endParaRPr lang="en-GB" sz="2000" dirty="0">
              <a:latin typeface="Calibri"/>
              <a:ea typeface="Calibri"/>
              <a:cs typeface="Calibri" panose="020F0502020204030204"/>
            </a:endParaRPr>
          </a:p>
          <a:p>
            <a:pPr marL="285750" indent="-285750">
              <a:buFont typeface="Arial"/>
              <a:buChar char="•"/>
            </a:pPr>
            <a:r>
              <a:rPr lang="en-GB" sz="2000" dirty="0">
                <a:latin typeface="Calibri"/>
                <a:cs typeface="Calibri" panose="020F0502020204030204"/>
              </a:rPr>
              <a:t>By using subquery found the names of the </a:t>
            </a:r>
            <a:r>
              <a:rPr lang="en-GB" sz="2000" err="1">
                <a:latin typeface="Calibri"/>
                <a:cs typeface="Calibri" panose="020F0502020204030204"/>
              </a:rPr>
              <a:t>booster_versions</a:t>
            </a:r>
            <a:r>
              <a:rPr lang="en-GB" sz="2000" dirty="0">
                <a:latin typeface="Calibri"/>
                <a:cs typeface="Calibri" panose="020F0502020204030204"/>
              </a:rPr>
              <a:t> which have carried the maximum payload mass. </a:t>
            </a:r>
            <a:endParaRPr lang="en-GB" sz="2000" dirty="0">
              <a:latin typeface="Calibri"/>
              <a:ea typeface="Calibri"/>
              <a:cs typeface="Calibri" panose="020F0502020204030204"/>
            </a:endParaRPr>
          </a:p>
          <a:p>
            <a:pPr marL="285750" indent="-285750">
              <a:buFont typeface="Arial"/>
              <a:buChar char="•"/>
            </a:pPr>
            <a:endParaRPr lang="en-GB" sz="2000" dirty="0">
              <a:latin typeface="Calibri"/>
              <a:ea typeface="Calibri"/>
              <a:cs typeface="Calibri" panose="020F0502020204030204"/>
            </a:endParaRPr>
          </a:p>
          <a:p>
            <a:pPr marL="285750" indent="-285750">
              <a:buFont typeface="Arial"/>
              <a:buChar char="•"/>
            </a:pPr>
            <a:r>
              <a:rPr lang="en-GB" sz="2000" dirty="0">
                <a:ea typeface="+mn-lt"/>
                <a:cs typeface="+mn-lt"/>
              </a:rPr>
              <a:t>By using complicated queries extracted necessary launch information occurred in specific date frame. </a:t>
            </a:r>
          </a:p>
          <a:p>
            <a:endParaRPr lang="en-GB" dirty="0">
              <a:ea typeface="+mn-lt"/>
              <a:cs typeface="+mn-lt"/>
            </a:endParaRPr>
          </a:p>
        </p:txBody>
      </p:sp>
      <p:sp>
        <p:nvSpPr>
          <p:cNvPr id="3" name="TextBox 2">
            <a:extLst>
              <a:ext uri="{FF2B5EF4-FFF2-40B4-BE49-F238E27FC236}">
                <a16:creationId xmlns:a16="http://schemas.microsoft.com/office/drawing/2014/main" id="{A951F1A6-AC18-35A8-3B89-939363793F8D}"/>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4"/>
              </a:rPr>
              <a:t>https://github.com/TalgatAzhibekov/IBM_DS_Capstone.git</a:t>
            </a:r>
            <a:endParaRPr lang="en-GB" sz="1600"/>
          </a:p>
        </p:txBody>
      </p:sp>
    </p:spTree>
    <p:extLst>
      <p:ext uri="{BB962C8B-B14F-4D97-AF65-F5344CB8AC3E}">
        <p14:creationId xmlns:p14="http://schemas.microsoft.com/office/powerpoint/2010/main" val="50934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Build an Interactive Map with Folium</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13</a:t>
            </a:fld>
            <a:endParaRPr lang="en-US"/>
          </a:p>
        </p:txBody>
      </p:sp>
      <p:sp>
        <p:nvSpPr>
          <p:cNvPr id="15" name="TextBox 14">
            <a:extLst>
              <a:ext uri="{FF2B5EF4-FFF2-40B4-BE49-F238E27FC236}">
                <a16:creationId xmlns:a16="http://schemas.microsoft.com/office/drawing/2014/main" id="{A19ABE80-F26C-AA5D-2146-E33397E68FF6}"/>
              </a:ext>
            </a:extLst>
          </p:cNvPr>
          <p:cNvSpPr txBox="1"/>
          <p:nvPr/>
        </p:nvSpPr>
        <p:spPr>
          <a:xfrm>
            <a:off x="211965" y="1856703"/>
            <a:ext cx="11397801"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dirty="0">
                <a:cs typeface="Calibri" panose="020F0502020204030204"/>
              </a:rPr>
              <a:t>To </a:t>
            </a:r>
            <a:r>
              <a:rPr lang="en-GB" sz="2000" dirty="0">
                <a:ea typeface="+mn-lt"/>
                <a:cs typeface="+mn-lt"/>
              </a:rPr>
              <a:t>perform more interactive visual analytics using Folium the following main map objects were </a:t>
            </a:r>
            <a:r>
              <a:rPr lang="en-GB" sz="2000" dirty="0">
                <a:cs typeface="Calibri" panose="020F0502020204030204"/>
              </a:rPr>
              <a:t>created: </a:t>
            </a:r>
            <a:endParaRPr lang="en-US" sz="2000">
              <a:ea typeface="Calibri" panose="020F0502020204030204"/>
              <a:cs typeface="Calibri" panose="020F0502020204030204"/>
            </a:endParaRPr>
          </a:p>
          <a:p>
            <a:endParaRPr lang="en-GB" sz="2000" dirty="0">
              <a:ea typeface="Calibri"/>
              <a:cs typeface="Calibri" panose="020F0502020204030204"/>
            </a:endParaRPr>
          </a:p>
          <a:p>
            <a:pPr marL="285750" indent="-285750">
              <a:buFont typeface="Arial"/>
              <a:buChar char="•"/>
            </a:pPr>
            <a:r>
              <a:rPr lang="en-GB" sz="2000" dirty="0">
                <a:latin typeface="Calibri"/>
                <a:cs typeface="Calibri" panose="020F0502020204030204"/>
              </a:rPr>
              <a:t>Created circles for each launch sites with a popup labels showing their names.</a:t>
            </a:r>
            <a:endParaRPr lang="en-GB" sz="2000" dirty="0">
              <a:latin typeface="Calibri"/>
              <a:ea typeface="Calibri"/>
              <a:cs typeface="Calibri" panose="020F0502020204030204"/>
            </a:endParaRPr>
          </a:p>
          <a:p>
            <a:pPr marL="285750" indent="-285750">
              <a:buFont typeface="Arial"/>
              <a:buChar char="•"/>
            </a:pPr>
            <a:endParaRPr lang="en-GB" sz="2000" dirty="0">
              <a:ea typeface="+mn-lt"/>
              <a:cs typeface="+mn-lt"/>
            </a:endParaRPr>
          </a:p>
          <a:p>
            <a:pPr marL="285750" indent="-285750">
              <a:buFont typeface="Arial"/>
              <a:buChar char="•"/>
            </a:pPr>
            <a:r>
              <a:rPr lang="en-GB" sz="2000" dirty="0">
                <a:ea typeface="+mn-lt"/>
                <a:cs typeface="+mn-lt"/>
              </a:rPr>
              <a:t>Created markers at each launch sites with icons showing their names.</a:t>
            </a:r>
            <a:endParaRPr lang="en-GB" sz="2000" dirty="0">
              <a:latin typeface="Calibri"/>
              <a:ea typeface="Calibri"/>
              <a:cs typeface="Calibri" panose="020F0502020204030204"/>
            </a:endParaRPr>
          </a:p>
          <a:p>
            <a:pPr marL="285750" indent="-285750">
              <a:buFont typeface="Arial"/>
              <a:buChar char="•"/>
            </a:pPr>
            <a:endParaRPr lang="en-GB" sz="2000" dirty="0">
              <a:latin typeface="Calibri"/>
              <a:ea typeface="Calibri"/>
              <a:cs typeface="Calibri" panose="020F0502020204030204"/>
            </a:endParaRPr>
          </a:p>
          <a:p>
            <a:pPr marL="285750" indent="-285750">
              <a:buFont typeface="Arial,Sans-Serif"/>
              <a:buChar char="•"/>
            </a:pPr>
            <a:r>
              <a:rPr lang="en-GB" sz="2000" dirty="0">
                <a:latin typeface="Calibri"/>
                <a:ea typeface="Calibri"/>
                <a:cs typeface="Calibri" panose="020F0502020204030204"/>
              </a:rPr>
              <a:t>Created marker clusters at each launch sites with colour codes. Green – successful, Red- unsuccessful.</a:t>
            </a:r>
          </a:p>
          <a:p>
            <a:pPr marL="285750" indent="-285750">
              <a:buFont typeface="Arial,Sans-Serif"/>
              <a:buChar char="•"/>
            </a:pPr>
            <a:endParaRPr lang="en-GB" sz="2000" dirty="0">
              <a:latin typeface="Calibri"/>
              <a:ea typeface="Calibri"/>
              <a:cs typeface="Calibri" panose="020F0502020204030204"/>
            </a:endParaRPr>
          </a:p>
          <a:p>
            <a:pPr marL="285750" indent="-285750">
              <a:buFont typeface="Arial"/>
              <a:buChar char="•"/>
            </a:pPr>
            <a:r>
              <a:rPr lang="en-GB" sz="2000" dirty="0">
                <a:latin typeface="Calibri"/>
                <a:ea typeface="Calibri"/>
                <a:cs typeface="Calibri" panose="020F0502020204030204"/>
              </a:rPr>
              <a:t>Calculated distances from launch sites to coastlines, railways, highways, cities and drew lines to show closest routes. </a:t>
            </a:r>
          </a:p>
          <a:p>
            <a:endParaRPr lang="en-GB" dirty="0">
              <a:latin typeface="Calibri"/>
              <a:ea typeface="Calibri"/>
              <a:cs typeface="Calibri" panose="020F0502020204030204"/>
            </a:endParaRPr>
          </a:p>
          <a:p>
            <a:endParaRPr lang="en-GB" dirty="0">
              <a:latin typeface="Calibri"/>
              <a:ea typeface="Calibri"/>
              <a:cs typeface="Calibri" panose="020F0502020204030204"/>
            </a:endParaRPr>
          </a:p>
          <a:p>
            <a:endParaRPr lang="en-GB" dirty="0">
              <a:ea typeface="+mn-lt"/>
              <a:cs typeface="+mn-lt"/>
            </a:endParaRPr>
          </a:p>
        </p:txBody>
      </p:sp>
      <p:sp>
        <p:nvSpPr>
          <p:cNvPr id="3" name="TextBox 2">
            <a:extLst>
              <a:ext uri="{FF2B5EF4-FFF2-40B4-BE49-F238E27FC236}">
                <a16:creationId xmlns:a16="http://schemas.microsoft.com/office/drawing/2014/main" id="{E7942A17-A71F-466F-1856-9B3F09C6EE29}"/>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4"/>
              </a:rPr>
              <a:t>https://github.com/TalgatAzhibekov/IBM_DS_Capstone.git</a:t>
            </a:r>
            <a:endParaRPr lang="en-GB" sz="1600"/>
          </a:p>
        </p:txBody>
      </p:sp>
    </p:spTree>
    <p:extLst>
      <p:ext uri="{BB962C8B-B14F-4D97-AF65-F5344CB8AC3E}">
        <p14:creationId xmlns:p14="http://schemas.microsoft.com/office/powerpoint/2010/main" val="100670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Build a Dashboard with </a:t>
            </a:r>
            <a:r>
              <a:rPr lang="en-US" sz="3600" cap="all" dirty="0" err="1">
                <a:ln w="3175" cmpd="sng">
                  <a:noFill/>
                </a:ln>
                <a:solidFill>
                  <a:schemeClr val="tx1"/>
                </a:solidFill>
                <a:latin typeface="Calibri Light"/>
                <a:ea typeface="+mj-ea"/>
                <a:cs typeface="Calibri Light"/>
              </a:rPr>
              <a:t>Plotly</a:t>
            </a:r>
            <a:r>
              <a:rPr lang="en-US" sz="3600" cap="all" dirty="0">
                <a:ln w="3175" cmpd="sng">
                  <a:noFill/>
                </a:ln>
                <a:solidFill>
                  <a:schemeClr val="tx1"/>
                </a:solidFill>
                <a:latin typeface="Calibri Light"/>
                <a:ea typeface="+mj-ea"/>
                <a:cs typeface="Calibri Light"/>
              </a:rPr>
              <a:t> Dash</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14</a:t>
            </a:fld>
            <a:endParaRPr lang="en-US"/>
          </a:p>
        </p:txBody>
      </p:sp>
      <p:sp>
        <p:nvSpPr>
          <p:cNvPr id="15" name="TextBox 14">
            <a:extLst>
              <a:ext uri="{FF2B5EF4-FFF2-40B4-BE49-F238E27FC236}">
                <a16:creationId xmlns:a16="http://schemas.microsoft.com/office/drawing/2014/main" id="{A19ABE80-F26C-AA5D-2146-E33397E68FF6}"/>
              </a:ext>
            </a:extLst>
          </p:cNvPr>
          <p:cNvSpPr txBox="1"/>
          <p:nvPr/>
        </p:nvSpPr>
        <p:spPr>
          <a:xfrm>
            <a:off x="287092" y="1631323"/>
            <a:ext cx="1139780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GB" dirty="0">
              <a:ea typeface="Calibri"/>
              <a:cs typeface="Calibri" panose="020F0502020204030204"/>
            </a:endParaRPr>
          </a:p>
          <a:p>
            <a:endParaRPr lang="en-GB" dirty="0">
              <a:ea typeface="Calibri"/>
              <a:cs typeface="Calibri" panose="020F0502020204030204"/>
            </a:endParaRPr>
          </a:p>
          <a:p>
            <a:pPr marL="285750" indent="-285750">
              <a:buFont typeface="Arial"/>
              <a:buChar char="•"/>
            </a:pPr>
            <a:r>
              <a:rPr lang="en-GB" dirty="0">
                <a:latin typeface="Calibri"/>
                <a:cs typeface="Calibri" panose="020F0502020204030204"/>
              </a:rPr>
              <a:t>Added a Launch Site Drop-down Input Component – to see which one has the largest success count.</a:t>
            </a:r>
          </a:p>
          <a:p>
            <a:pPr marL="285750" indent="-285750">
              <a:buFont typeface="Arial"/>
              <a:buChar char="•"/>
            </a:pPr>
            <a:endParaRPr lang="en-GB" dirty="0">
              <a:latin typeface="Calibri"/>
              <a:ea typeface="Calibri"/>
              <a:cs typeface="Calibri" panose="020F0502020204030204"/>
            </a:endParaRPr>
          </a:p>
          <a:p>
            <a:pPr marL="285750" indent="-285750">
              <a:buFont typeface="Arial"/>
              <a:buChar char="•"/>
            </a:pPr>
            <a:r>
              <a:rPr lang="en-GB" dirty="0">
                <a:latin typeface="Calibri"/>
                <a:cs typeface="Calibri" panose="020F0502020204030204"/>
              </a:rPr>
              <a:t>Added a callback function and displayed pie-chart – to show success rates of launch sites on pie-chart based on selected site dropdown. </a:t>
            </a:r>
          </a:p>
          <a:p>
            <a:pPr marL="285750" indent="-285750">
              <a:buFont typeface="Arial"/>
              <a:buChar char="•"/>
            </a:pPr>
            <a:endParaRPr lang="en-GB" dirty="0">
              <a:ea typeface="+mn-lt"/>
              <a:cs typeface="+mn-lt"/>
            </a:endParaRPr>
          </a:p>
          <a:p>
            <a:pPr marL="285750" indent="-285750">
              <a:buFont typeface="Arial"/>
              <a:buChar char="•"/>
            </a:pPr>
            <a:r>
              <a:rPr lang="en-GB" dirty="0">
                <a:latin typeface="Calibri"/>
                <a:cs typeface="Calibri" panose="020F0502020204030204"/>
              </a:rPr>
              <a:t>Added a Range Slider to Select Payload – to easily select different payload range and see if variable payload is correlated with mission outcome. </a:t>
            </a:r>
          </a:p>
          <a:p>
            <a:pPr marL="285750" indent="-285750">
              <a:buFont typeface="Arial"/>
              <a:buChar char="•"/>
            </a:pPr>
            <a:endParaRPr lang="en-GB" dirty="0">
              <a:ea typeface="+mn-lt"/>
              <a:cs typeface="+mn-lt"/>
            </a:endParaRPr>
          </a:p>
          <a:p>
            <a:pPr marL="285750" indent="-285750">
              <a:buFont typeface="Arial"/>
              <a:buChar char="•"/>
            </a:pPr>
            <a:r>
              <a:rPr lang="en-GB" dirty="0">
                <a:latin typeface="Calibri"/>
                <a:cs typeface="Calibri" panose="020F0502020204030204"/>
              </a:rPr>
              <a:t>Added a callback function and displayed scatter chart – to observe how payload may be correlated with mission outcomes for selected launch sites.</a:t>
            </a: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latin typeface="Calibri"/>
              <a:ea typeface="Calibri"/>
              <a:cs typeface="Calibri" panose="020F0502020204030204"/>
            </a:endParaRPr>
          </a:p>
        </p:txBody>
      </p:sp>
      <p:sp>
        <p:nvSpPr>
          <p:cNvPr id="3" name="TextBox 2">
            <a:extLst>
              <a:ext uri="{FF2B5EF4-FFF2-40B4-BE49-F238E27FC236}">
                <a16:creationId xmlns:a16="http://schemas.microsoft.com/office/drawing/2014/main" id="{98B77718-BD4C-0978-3B7C-D6FD8668D9EF}"/>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4"/>
              </a:rPr>
              <a:t>https://github.com/TalgatAzhibekov/IBM_DS_Capstone.git</a:t>
            </a:r>
            <a:endParaRPr lang="en-GB" sz="1600"/>
          </a:p>
        </p:txBody>
      </p:sp>
    </p:spTree>
    <p:extLst>
      <p:ext uri="{BB962C8B-B14F-4D97-AF65-F5344CB8AC3E}">
        <p14:creationId xmlns:p14="http://schemas.microsoft.com/office/powerpoint/2010/main" val="194132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Predictive Analysis (Classification)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15</a:t>
            </a:fld>
            <a:endParaRPr lang="en-US"/>
          </a:p>
        </p:txBody>
      </p:sp>
      <p:sp>
        <p:nvSpPr>
          <p:cNvPr id="15" name="TextBox 14">
            <a:extLst>
              <a:ext uri="{FF2B5EF4-FFF2-40B4-BE49-F238E27FC236}">
                <a16:creationId xmlns:a16="http://schemas.microsoft.com/office/drawing/2014/main" id="{A19ABE80-F26C-AA5D-2146-E33397E68FF6}"/>
              </a:ext>
            </a:extLst>
          </p:cNvPr>
          <p:cNvSpPr txBox="1"/>
          <p:nvPr/>
        </p:nvSpPr>
        <p:spPr>
          <a:xfrm>
            <a:off x="254895" y="1223492"/>
            <a:ext cx="1139780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GB" dirty="0">
              <a:ea typeface="Calibri"/>
              <a:cs typeface="Calibri" panose="020F0502020204030204"/>
            </a:endParaRPr>
          </a:p>
          <a:p>
            <a:endParaRPr lang="en-GB" dirty="0">
              <a:ea typeface="Calibri"/>
              <a:cs typeface="Calibri" panose="020F0502020204030204"/>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latin typeface="Calibri"/>
              <a:ea typeface="Calibri"/>
              <a:cs typeface="Calibri" panose="020F0502020204030204"/>
            </a:endParaRPr>
          </a:p>
        </p:txBody>
      </p:sp>
      <p:graphicFrame>
        <p:nvGraphicFramePr>
          <p:cNvPr id="2" name="Diagram 1">
            <a:extLst>
              <a:ext uri="{FF2B5EF4-FFF2-40B4-BE49-F238E27FC236}">
                <a16:creationId xmlns:a16="http://schemas.microsoft.com/office/drawing/2014/main" id="{D2F7953E-B575-7911-C609-2FAB348ED734}"/>
              </a:ext>
            </a:extLst>
          </p:cNvPr>
          <p:cNvGraphicFramePr/>
          <p:nvPr>
            <p:extLst>
              <p:ext uri="{D42A27DB-BD31-4B8C-83A1-F6EECF244321}">
                <p14:modId xmlns:p14="http://schemas.microsoft.com/office/powerpoint/2010/main" val="1784552501"/>
              </p:ext>
            </p:extLst>
          </p:nvPr>
        </p:nvGraphicFramePr>
        <p:xfrm>
          <a:off x="429297" y="1224567"/>
          <a:ext cx="11011435" cy="47630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extBox 19">
            <a:extLst>
              <a:ext uri="{FF2B5EF4-FFF2-40B4-BE49-F238E27FC236}">
                <a16:creationId xmlns:a16="http://schemas.microsoft.com/office/drawing/2014/main" id="{B8A4956C-EECF-49C0-177D-C7E5CD4E7E50}"/>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9"/>
              </a:rPr>
              <a:t>https://github.com/TalgatAzhibekov/IBM_DS_Capstone.git</a:t>
            </a:r>
            <a:endParaRPr lang="en-GB" sz="1600"/>
          </a:p>
        </p:txBody>
      </p:sp>
    </p:spTree>
    <p:extLst>
      <p:ext uri="{BB962C8B-B14F-4D97-AF65-F5344CB8AC3E}">
        <p14:creationId xmlns:p14="http://schemas.microsoft.com/office/powerpoint/2010/main" val="3362926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Results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16</a:t>
            </a:fld>
            <a:endParaRPr lang="en-US"/>
          </a:p>
        </p:txBody>
      </p:sp>
      <p:sp>
        <p:nvSpPr>
          <p:cNvPr id="15" name="TextBox 14">
            <a:extLst>
              <a:ext uri="{FF2B5EF4-FFF2-40B4-BE49-F238E27FC236}">
                <a16:creationId xmlns:a16="http://schemas.microsoft.com/office/drawing/2014/main" id="{A19ABE80-F26C-AA5D-2146-E33397E68FF6}"/>
              </a:ext>
            </a:extLst>
          </p:cNvPr>
          <p:cNvSpPr txBox="1"/>
          <p:nvPr/>
        </p:nvSpPr>
        <p:spPr>
          <a:xfrm>
            <a:off x="254895" y="1223492"/>
            <a:ext cx="11397801" cy="33137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buFont typeface="Arial"/>
              <a:buChar char="•"/>
            </a:pPr>
            <a:r>
              <a:rPr lang="en-US" sz="2000" dirty="0">
                <a:latin typeface="Calibri"/>
                <a:cs typeface="Calibri" panose="020F0502020204030204"/>
              </a:rPr>
              <a:t>Exploratory data analysis results</a:t>
            </a:r>
            <a:endParaRPr lang="en-US" sz="2000">
              <a:ea typeface="Calibri"/>
              <a:cs typeface="Calibri"/>
            </a:endParaRPr>
          </a:p>
          <a:p>
            <a:pPr marL="285750" indent="-285750">
              <a:spcBef>
                <a:spcPts val="1400"/>
              </a:spcBef>
              <a:buFont typeface="Arial"/>
              <a:buChar char="•"/>
            </a:pPr>
            <a:r>
              <a:rPr lang="en-US" sz="2000" dirty="0">
                <a:latin typeface="Calibri"/>
                <a:cs typeface="Calibri" panose="020F0502020204030204"/>
              </a:rPr>
              <a:t>Interactive analytics demo in screenshots</a:t>
            </a:r>
            <a:endParaRPr lang="en-US" sz="2000" dirty="0">
              <a:latin typeface="Calibri"/>
              <a:ea typeface="Calibri"/>
              <a:cs typeface="Calibri" panose="020F0502020204030204"/>
            </a:endParaRPr>
          </a:p>
          <a:p>
            <a:pPr marL="285750" indent="-285750">
              <a:spcBef>
                <a:spcPts val="1400"/>
              </a:spcBef>
              <a:buFont typeface="Arial"/>
              <a:buChar char="•"/>
            </a:pPr>
            <a:r>
              <a:rPr lang="en-US" sz="2000" dirty="0">
                <a:latin typeface="Calibri"/>
                <a:cs typeface="Calibri" panose="020F0502020204030204"/>
              </a:rPr>
              <a:t>Predictive analysis results</a:t>
            </a:r>
            <a:endParaRPr lang="en-GB" sz="2000" dirty="0">
              <a:latin typeface="Calibri"/>
              <a:cs typeface="Calibri" panose="020F0502020204030204"/>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ea typeface="+mn-lt"/>
              <a:cs typeface="+mn-lt"/>
            </a:endParaRPr>
          </a:p>
          <a:p>
            <a:pPr marL="285750" indent="-285750">
              <a:buFont typeface="Arial"/>
              <a:buChar char="•"/>
            </a:pPr>
            <a:endParaRPr lang="en-GB" dirty="0">
              <a:latin typeface="Calibri"/>
              <a:ea typeface="Calibri"/>
              <a:cs typeface="Calibri" panose="020F0502020204030204"/>
            </a:endParaRPr>
          </a:p>
        </p:txBody>
      </p:sp>
      <p:sp>
        <p:nvSpPr>
          <p:cNvPr id="3" name="TextBox 2">
            <a:extLst>
              <a:ext uri="{FF2B5EF4-FFF2-40B4-BE49-F238E27FC236}">
                <a16:creationId xmlns:a16="http://schemas.microsoft.com/office/drawing/2014/main" id="{41CD773F-75D4-6056-BFDB-756EBD22C70B}"/>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4"/>
              </a:rPr>
              <a:t>https://github.com/TalgatAzhibekov/IBM_DS_Capstone.git</a:t>
            </a:r>
            <a:endParaRPr lang="en-GB" sz="1600"/>
          </a:p>
        </p:txBody>
      </p:sp>
    </p:spTree>
    <p:extLst>
      <p:ext uri="{BB962C8B-B14F-4D97-AF65-F5344CB8AC3E}">
        <p14:creationId xmlns:p14="http://schemas.microsoft.com/office/powerpoint/2010/main" val="19471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Flight Number vs. Launch Site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18</a:t>
            </a:fld>
            <a:endParaRPr lang="en-US"/>
          </a:p>
        </p:txBody>
      </p:sp>
      <p:pic>
        <p:nvPicPr>
          <p:cNvPr id="2" name="Picture 1" descr="A graph of flight number&#10;&#10;Description automatically generated">
            <a:extLst>
              <a:ext uri="{FF2B5EF4-FFF2-40B4-BE49-F238E27FC236}">
                <a16:creationId xmlns:a16="http://schemas.microsoft.com/office/drawing/2014/main" id="{69B10EFD-3707-E0CE-2AB9-BEB2ECB2C0DE}"/>
              </a:ext>
            </a:extLst>
          </p:cNvPr>
          <p:cNvPicPr>
            <a:picLocks noChangeAspect="1"/>
          </p:cNvPicPr>
          <p:nvPr/>
        </p:nvPicPr>
        <p:blipFill>
          <a:blip r:embed="rId4"/>
          <a:stretch>
            <a:fillRect/>
          </a:stretch>
        </p:blipFill>
        <p:spPr>
          <a:xfrm>
            <a:off x="517303" y="1281244"/>
            <a:ext cx="11157395" cy="3512048"/>
          </a:xfrm>
          <a:prstGeom prst="rect">
            <a:avLst/>
          </a:prstGeom>
        </p:spPr>
      </p:pic>
      <p:sp>
        <p:nvSpPr>
          <p:cNvPr id="3" name="TextBox 2">
            <a:extLst>
              <a:ext uri="{FF2B5EF4-FFF2-40B4-BE49-F238E27FC236}">
                <a16:creationId xmlns:a16="http://schemas.microsoft.com/office/drawing/2014/main" id="{A14B6AB6-0E37-FB86-073A-250C93B5412A}"/>
              </a:ext>
            </a:extLst>
          </p:cNvPr>
          <p:cNvSpPr txBox="1"/>
          <p:nvPr/>
        </p:nvSpPr>
        <p:spPr>
          <a:xfrm>
            <a:off x="643944" y="5218626"/>
            <a:ext cx="106894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By increasing the flight numbers the number of successful landings increased from all launch sites</a:t>
            </a:r>
            <a:endParaRPr lang="en-US" sz="2000" dirty="0"/>
          </a:p>
        </p:txBody>
      </p:sp>
      <p:sp>
        <p:nvSpPr>
          <p:cNvPr id="7" name="TextBox 6">
            <a:extLst>
              <a:ext uri="{FF2B5EF4-FFF2-40B4-BE49-F238E27FC236}">
                <a16:creationId xmlns:a16="http://schemas.microsoft.com/office/drawing/2014/main" id="{BD6ADF65-572C-865C-8F2E-BE26EC0209DE}"/>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2389866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Payload vs. Launch Site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19</a:t>
            </a:fld>
            <a:endParaRPr lang="en-US"/>
          </a:p>
        </p:txBody>
      </p:sp>
      <p:sp>
        <p:nvSpPr>
          <p:cNvPr id="3" name="TextBox 2">
            <a:extLst>
              <a:ext uri="{FF2B5EF4-FFF2-40B4-BE49-F238E27FC236}">
                <a16:creationId xmlns:a16="http://schemas.microsoft.com/office/drawing/2014/main" id="{A14B6AB6-0E37-FB86-073A-250C93B5412A}"/>
              </a:ext>
            </a:extLst>
          </p:cNvPr>
          <p:cNvSpPr txBox="1"/>
          <p:nvPr/>
        </p:nvSpPr>
        <p:spPr>
          <a:xfrm>
            <a:off x="643944" y="5218626"/>
            <a:ext cx="1107583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It is shown on this scatter point chart that the VAFB-SLC 4E </a:t>
            </a:r>
            <a:r>
              <a:rPr lang="en-GB" sz="2000" err="1">
                <a:ea typeface="Calibri"/>
                <a:cs typeface="Calibri"/>
              </a:rPr>
              <a:t>launchsite</a:t>
            </a:r>
            <a:r>
              <a:rPr lang="en-GB" sz="2000" dirty="0">
                <a:ea typeface="Calibri"/>
                <a:cs typeface="Calibri"/>
              </a:rPr>
              <a:t> has no rockets launched for heavy payload mass(greater than 10000kg). Also for CCAFS SLC 40 </a:t>
            </a:r>
            <a:r>
              <a:rPr lang="en-GB" sz="2000" err="1">
                <a:ea typeface="Calibri"/>
                <a:cs typeface="Calibri"/>
              </a:rPr>
              <a:t>launchsite</a:t>
            </a:r>
            <a:r>
              <a:rPr lang="en-GB" sz="2000" dirty="0">
                <a:ea typeface="Calibri"/>
                <a:cs typeface="Calibri"/>
              </a:rPr>
              <a:t> success rate increases above pay load mass 8000kg.</a:t>
            </a:r>
            <a:endParaRPr lang="en-US" sz="2000" dirty="0">
              <a:ea typeface="Calibri"/>
              <a:cs typeface="Calibri"/>
            </a:endParaRPr>
          </a:p>
        </p:txBody>
      </p:sp>
      <p:pic>
        <p:nvPicPr>
          <p:cNvPr id="5" name="Picture 4">
            <a:extLst>
              <a:ext uri="{FF2B5EF4-FFF2-40B4-BE49-F238E27FC236}">
                <a16:creationId xmlns:a16="http://schemas.microsoft.com/office/drawing/2014/main" id="{29305880-01FD-4036-B148-16B77050785D}"/>
              </a:ext>
            </a:extLst>
          </p:cNvPr>
          <p:cNvPicPr>
            <a:picLocks noChangeAspect="1"/>
          </p:cNvPicPr>
          <p:nvPr/>
        </p:nvPicPr>
        <p:blipFill>
          <a:blip r:embed="rId4"/>
          <a:stretch>
            <a:fillRect/>
          </a:stretch>
        </p:blipFill>
        <p:spPr>
          <a:xfrm>
            <a:off x="474371" y="965078"/>
            <a:ext cx="11243256" cy="4079985"/>
          </a:xfrm>
          <a:prstGeom prst="rect">
            <a:avLst/>
          </a:prstGeom>
        </p:spPr>
      </p:pic>
      <p:sp>
        <p:nvSpPr>
          <p:cNvPr id="7" name="TextBox 6">
            <a:extLst>
              <a:ext uri="{FF2B5EF4-FFF2-40B4-BE49-F238E27FC236}">
                <a16:creationId xmlns:a16="http://schemas.microsoft.com/office/drawing/2014/main" id="{DB3054C9-AF84-1E31-5E67-2410A1396DAA}"/>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2757368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6" name="Rectangle 25">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5799" y="1150076"/>
            <a:ext cx="3659389" cy="4557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3600" cap="all">
                <a:ln w="3175" cmpd="sng">
                  <a:noFill/>
                </a:ln>
                <a:solidFill>
                  <a:schemeClr val="tx1"/>
                </a:solidFill>
                <a:latin typeface="+mj-lt"/>
                <a:ea typeface="+mj-ea"/>
                <a:cs typeface="+mj-cs"/>
              </a:rPr>
              <a:t>Outline</a:t>
            </a:r>
          </a:p>
        </p:txBody>
      </p:sp>
      <p:cxnSp>
        <p:nvCxnSpPr>
          <p:cNvPr id="28" name="Straight Connector 27">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88658" y="1150076"/>
            <a:ext cx="6517543" cy="45578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ts val="0"/>
              </a:spcBef>
              <a:spcAft>
                <a:spcPts val="1000"/>
              </a:spcAft>
              <a:buClr>
                <a:schemeClr val="tx1"/>
              </a:buClr>
              <a:buSzPct val="100000"/>
            </a:pPr>
            <a:r>
              <a:rPr lang="en-US">
                <a:solidFill>
                  <a:schemeClr val="tx1"/>
                </a:solidFill>
                <a:latin typeface="+mn-lt"/>
              </a:rPr>
              <a:t>Executive Summary</a:t>
            </a:r>
          </a:p>
          <a:p>
            <a:pPr defTabSz="457200">
              <a:spcBef>
                <a:spcPts val="0"/>
              </a:spcBef>
              <a:spcAft>
                <a:spcPts val="1000"/>
              </a:spcAft>
              <a:buClr>
                <a:schemeClr val="tx1"/>
              </a:buClr>
              <a:buSzPct val="100000"/>
            </a:pPr>
            <a:r>
              <a:rPr lang="en-US">
                <a:solidFill>
                  <a:schemeClr val="tx1"/>
                </a:solidFill>
                <a:latin typeface="+mn-lt"/>
              </a:rPr>
              <a:t>Introduction</a:t>
            </a:r>
          </a:p>
          <a:p>
            <a:pPr defTabSz="457200">
              <a:spcBef>
                <a:spcPts val="0"/>
              </a:spcBef>
              <a:spcAft>
                <a:spcPts val="1000"/>
              </a:spcAft>
              <a:buClr>
                <a:schemeClr val="tx1"/>
              </a:buClr>
              <a:buSzPct val="100000"/>
            </a:pPr>
            <a:r>
              <a:rPr lang="en-US">
                <a:solidFill>
                  <a:schemeClr val="tx1"/>
                </a:solidFill>
                <a:latin typeface="+mn-lt"/>
              </a:rPr>
              <a:t>Methodology</a:t>
            </a:r>
          </a:p>
          <a:p>
            <a:pPr defTabSz="457200">
              <a:spcBef>
                <a:spcPts val="0"/>
              </a:spcBef>
              <a:spcAft>
                <a:spcPts val="1000"/>
              </a:spcAft>
              <a:buClr>
                <a:schemeClr val="tx1"/>
              </a:buClr>
              <a:buSzPct val="100000"/>
            </a:pPr>
            <a:r>
              <a:rPr lang="en-US">
                <a:solidFill>
                  <a:schemeClr val="tx1"/>
                </a:solidFill>
                <a:latin typeface="+mn-lt"/>
              </a:rPr>
              <a:t>Results</a:t>
            </a:r>
          </a:p>
          <a:p>
            <a:pPr defTabSz="457200">
              <a:spcBef>
                <a:spcPts val="0"/>
              </a:spcBef>
              <a:spcAft>
                <a:spcPts val="1000"/>
              </a:spcAft>
              <a:buClr>
                <a:schemeClr val="tx1"/>
              </a:buClr>
              <a:buSzPct val="100000"/>
            </a:pPr>
            <a:r>
              <a:rPr lang="en-US">
                <a:solidFill>
                  <a:schemeClr val="tx1"/>
                </a:solidFill>
                <a:latin typeface="+mn-lt"/>
              </a:rPr>
              <a:t>Conclusion</a:t>
            </a:r>
          </a:p>
          <a:p>
            <a:pPr marL="0" indent="0" defTabSz="457200">
              <a:spcBef>
                <a:spcPts val="0"/>
              </a:spcBef>
              <a:spcAft>
                <a:spcPts val="1000"/>
              </a:spcAft>
              <a:buClr>
                <a:schemeClr val="tx1"/>
              </a:buClr>
              <a:buSzPct val="100000"/>
            </a:pPr>
            <a:endParaRPr lang="en-US">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955034" y="5870575"/>
            <a:ext cx="551167" cy="377825"/>
          </a:xfrm>
        </p:spPr>
        <p:txBody>
          <a:bodyPr vert="horz" lIns="91440" tIns="45720" rIns="91440" bIns="45720" rtlCol="0" anchor="ctr">
            <a:normAutofit/>
          </a:bodyPr>
          <a:lstStyle/>
          <a:p>
            <a:pPr defTabSz="457200">
              <a:spcAft>
                <a:spcPts val="600"/>
              </a:spcAft>
            </a:pPr>
            <a:fld id="{5075537C-CA84-1446-933C-8E9D027F9201}" type="slidenum">
              <a:rPr lang="en-US" b="0" i="0" kern="1200" dirty="0">
                <a:solidFill>
                  <a:schemeClr val="tx1"/>
                </a:solidFill>
                <a:effectLst/>
                <a:latin typeface="+mn-lt"/>
                <a:ea typeface="+mn-ea"/>
                <a:cs typeface="+mn-cs"/>
              </a:rPr>
              <a:pPr defTabSz="457200">
                <a:spcAft>
                  <a:spcPts val="600"/>
                </a:spcAft>
              </a:pPr>
              <a:t>2</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Success Rate vs. Orbit Type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20</a:t>
            </a:fld>
            <a:endParaRPr lang="en-US"/>
          </a:p>
        </p:txBody>
      </p:sp>
      <p:sp>
        <p:nvSpPr>
          <p:cNvPr id="3" name="TextBox 2">
            <a:extLst>
              <a:ext uri="{FF2B5EF4-FFF2-40B4-BE49-F238E27FC236}">
                <a16:creationId xmlns:a16="http://schemas.microsoft.com/office/drawing/2014/main" id="{A14B6AB6-0E37-FB86-073A-250C93B5412A}"/>
              </a:ext>
            </a:extLst>
          </p:cNvPr>
          <p:cNvSpPr txBox="1"/>
          <p:nvPr/>
        </p:nvSpPr>
        <p:spPr>
          <a:xfrm>
            <a:off x="7909773" y="1065190"/>
            <a:ext cx="39709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It is shown on this bar chart that the orbits ES-L1, GEO, HEO and SSO have the highest success rates. </a:t>
            </a:r>
          </a:p>
          <a:p>
            <a:endParaRPr lang="en-GB" dirty="0">
              <a:ea typeface="Calibri"/>
              <a:cs typeface="Calibri"/>
            </a:endParaRPr>
          </a:p>
          <a:p>
            <a:endParaRPr lang="en-GB" dirty="0">
              <a:ea typeface="Calibri"/>
              <a:cs typeface="Calibri"/>
            </a:endParaRPr>
          </a:p>
        </p:txBody>
      </p:sp>
      <p:pic>
        <p:nvPicPr>
          <p:cNvPr id="2" name="Picture 1" descr="A graph with numbers and lines&#10;&#10;Description automatically generated">
            <a:extLst>
              <a:ext uri="{FF2B5EF4-FFF2-40B4-BE49-F238E27FC236}">
                <a16:creationId xmlns:a16="http://schemas.microsoft.com/office/drawing/2014/main" id="{A9FB23B9-F4DF-E2D5-70A0-4642E42C05A4}"/>
              </a:ext>
            </a:extLst>
          </p:cNvPr>
          <p:cNvPicPr>
            <a:picLocks noChangeAspect="1"/>
          </p:cNvPicPr>
          <p:nvPr/>
        </p:nvPicPr>
        <p:blipFill>
          <a:blip r:embed="rId4"/>
          <a:stretch>
            <a:fillRect/>
          </a:stretch>
        </p:blipFill>
        <p:spPr>
          <a:xfrm>
            <a:off x="291922" y="1167593"/>
            <a:ext cx="7519115" cy="4909182"/>
          </a:xfrm>
          <a:prstGeom prst="rect">
            <a:avLst/>
          </a:prstGeom>
        </p:spPr>
      </p:pic>
      <p:sp>
        <p:nvSpPr>
          <p:cNvPr id="7" name="TextBox 6">
            <a:extLst>
              <a:ext uri="{FF2B5EF4-FFF2-40B4-BE49-F238E27FC236}">
                <a16:creationId xmlns:a16="http://schemas.microsoft.com/office/drawing/2014/main" id="{93CFDD18-9010-7746-8BB8-CD25E877B041}"/>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1378241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Flight Number vs. Orbit Type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21</a:t>
            </a:fld>
            <a:endParaRPr lang="en-US"/>
          </a:p>
        </p:txBody>
      </p:sp>
      <p:sp>
        <p:nvSpPr>
          <p:cNvPr id="3" name="TextBox 2">
            <a:extLst>
              <a:ext uri="{FF2B5EF4-FFF2-40B4-BE49-F238E27FC236}">
                <a16:creationId xmlns:a16="http://schemas.microsoft.com/office/drawing/2014/main" id="{A14B6AB6-0E37-FB86-073A-250C93B5412A}"/>
              </a:ext>
            </a:extLst>
          </p:cNvPr>
          <p:cNvSpPr txBox="1"/>
          <p:nvPr/>
        </p:nvSpPr>
        <p:spPr>
          <a:xfrm>
            <a:off x="643944" y="5218626"/>
            <a:ext cx="110758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LEO orbit's Success is related to the number of flights. On the other hand, there is no relationship between flight number in GTO orbit.</a:t>
            </a:r>
            <a:endParaRPr lang="en-US" dirty="0"/>
          </a:p>
        </p:txBody>
      </p:sp>
      <p:pic>
        <p:nvPicPr>
          <p:cNvPr id="2" name="Picture 1" descr="A graph with dots and numbers&#10;&#10;Description automatically generated">
            <a:extLst>
              <a:ext uri="{FF2B5EF4-FFF2-40B4-BE49-F238E27FC236}">
                <a16:creationId xmlns:a16="http://schemas.microsoft.com/office/drawing/2014/main" id="{B54FF00B-35FB-ACDD-7CE7-BF81BFAE5911}"/>
              </a:ext>
            </a:extLst>
          </p:cNvPr>
          <p:cNvPicPr>
            <a:picLocks noChangeAspect="1"/>
          </p:cNvPicPr>
          <p:nvPr/>
        </p:nvPicPr>
        <p:blipFill>
          <a:blip r:embed="rId4"/>
          <a:stretch>
            <a:fillRect/>
          </a:stretch>
        </p:blipFill>
        <p:spPr>
          <a:xfrm>
            <a:off x="270457" y="1118577"/>
            <a:ext cx="11640354" cy="3665664"/>
          </a:xfrm>
          <a:prstGeom prst="rect">
            <a:avLst/>
          </a:prstGeom>
        </p:spPr>
      </p:pic>
      <p:sp>
        <p:nvSpPr>
          <p:cNvPr id="7" name="TextBox 6">
            <a:extLst>
              <a:ext uri="{FF2B5EF4-FFF2-40B4-BE49-F238E27FC236}">
                <a16:creationId xmlns:a16="http://schemas.microsoft.com/office/drawing/2014/main" id="{51903498-2FFD-92F6-6C87-934F510C8E9E}"/>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916423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Payload vs. Orbit Type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22</a:t>
            </a:fld>
            <a:endParaRPr lang="en-US"/>
          </a:p>
        </p:txBody>
      </p:sp>
      <p:sp>
        <p:nvSpPr>
          <p:cNvPr id="3" name="TextBox 2">
            <a:extLst>
              <a:ext uri="{FF2B5EF4-FFF2-40B4-BE49-F238E27FC236}">
                <a16:creationId xmlns:a16="http://schemas.microsoft.com/office/drawing/2014/main" id="{A14B6AB6-0E37-FB86-073A-250C93B5412A}"/>
              </a:ext>
            </a:extLst>
          </p:cNvPr>
          <p:cNvSpPr txBox="1"/>
          <p:nvPr/>
        </p:nvSpPr>
        <p:spPr>
          <a:xfrm>
            <a:off x="429296" y="5379613"/>
            <a:ext cx="11086562"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With heavy payloads the successful landing rate are higher for PO, LEO and ISS.</a:t>
            </a:r>
            <a:endParaRPr lang="en-US" sz="2000">
              <a:ea typeface="Calibri"/>
              <a:cs typeface="Calibri"/>
            </a:endParaRPr>
          </a:p>
          <a:p>
            <a:r>
              <a:rPr lang="en-GB" sz="2000" dirty="0">
                <a:ea typeface="Calibri"/>
                <a:cs typeface="Calibri"/>
              </a:rPr>
              <a:t>However for GTO it cannot be distinguished well as both positive and negative landings are both there.</a:t>
            </a:r>
          </a:p>
          <a:p>
            <a:endParaRPr lang="en-GB" dirty="0">
              <a:ea typeface="Calibri"/>
              <a:cs typeface="Calibri"/>
            </a:endParaRPr>
          </a:p>
        </p:txBody>
      </p:sp>
      <p:pic>
        <p:nvPicPr>
          <p:cNvPr id="5" name="Picture 4" descr="A graph with blue and orange dots&#10;&#10;Description automatically generated">
            <a:extLst>
              <a:ext uri="{FF2B5EF4-FFF2-40B4-BE49-F238E27FC236}">
                <a16:creationId xmlns:a16="http://schemas.microsoft.com/office/drawing/2014/main" id="{506D0654-1ED8-2DA4-C7AF-80032D8ECDA1}"/>
              </a:ext>
            </a:extLst>
          </p:cNvPr>
          <p:cNvPicPr>
            <a:picLocks noChangeAspect="1"/>
          </p:cNvPicPr>
          <p:nvPr/>
        </p:nvPicPr>
        <p:blipFill>
          <a:blip r:embed="rId4"/>
          <a:stretch>
            <a:fillRect/>
          </a:stretch>
        </p:blipFill>
        <p:spPr>
          <a:xfrm>
            <a:off x="431443" y="1206672"/>
            <a:ext cx="11286183" cy="4004627"/>
          </a:xfrm>
          <a:prstGeom prst="rect">
            <a:avLst/>
          </a:prstGeom>
        </p:spPr>
      </p:pic>
      <p:sp>
        <p:nvSpPr>
          <p:cNvPr id="7" name="TextBox 6">
            <a:extLst>
              <a:ext uri="{FF2B5EF4-FFF2-40B4-BE49-F238E27FC236}">
                <a16:creationId xmlns:a16="http://schemas.microsoft.com/office/drawing/2014/main" id="{2E63099C-F226-42EE-32D6-C73D58B79E55}"/>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3078157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Launch Success Yearly Trend</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23</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8384146" y="1021724"/>
            <a:ext cx="338714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Success rate since 2013 kept increasing till 2020 with slight decrease in 2018</a:t>
            </a:r>
          </a:p>
        </p:txBody>
      </p:sp>
      <p:pic>
        <p:nvPicPr>
          <p:cNvPr id="7" name="Picture 6" descr="A line graph with numbers and symbols&#10;&#10;Description automatically generated">
            <a:extLst>
              <a:ext uri="{FF2B5EF4-FFF2-40B4-BE49-F238E27FC236}">
                <a16:creationId xmlns:a16="http://schemas.microsoft.com/office/drawing/2014/main" id="{73373768-0FCD-E0F5-3F19-9D6CB17F0E7B}"/>
              </a:ext>
            </a:extLst>
          </p:cNvPr>
          <p:cNvPicPr>
            <a:picLocks noChangeAspect="1"/>
          </p:cNvPicPr>
          <p:nvPr/>
        </p:nvPicPr>
        <p:blipFill>
          <a:blip r:embed="rId4"/>
          <a:stretch>
            <a:fillRect/>
          </a:stretch>
        </p:blipFill>
        <p:spPr>
          <a:xfrm>
            <a:off x="753415" y="1024066"/>
            <a:ext cx="7358126" cy="4938657"/>
          </a:xfrm>
          <a:prstGeom prst="rect">
            <a:avLst/>
          </a:prstGeom>
        </p:spPr>
      </p:pic>
      <p:sp>
        <p:nvSpPr>
          <p:cNvPr id="5" name="TextBox 4">
            <a:extLst>
              <a:ext uri="{FF2B5EF4-FFF2-40B4-BE49-F238E27FC236}">
                <a16:creationId xmlns:a16="http://schemas.microsoft.com/office/drawing/2014/main" id="{5AC14197-E334-4167-96C9-8011752F83A8}"/>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262685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All Launch Site Names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24</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7665075" y="1590541"/>
            <a:ext cx="338714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By implementing SQL request the 4 unique launch sites were identified.</a:t>
            </a:r>
            <a:endParaRPr lang="en-GB" sz="2000" dirty="0">
              <a:ea typeface="Calibri"/>
              <a:cs typeface="Calibri"/>
            </a:endParaRPr>
          </a:p>
        </p:txBody>
      </p:sp>
      <p:pic>
        <p:nvPicPr>
          <p:cNvPr id="3" name="Picture 2" descr="A screenshot of a computer&#10;&#10;Description automatically generated">
            <a:extLst>
              <a:ext uri="{FF2B5EF4-FFF2-40B4-BE49-F238E27FC236}">
                <a16:creationId xmlns:a16="http://schemas.microsoft.com/office/drawing/2014/main" id="{9D028989-763D-FFE6-2EC2-004239F3A10D}"/>
              </a:ext>
            </a:extLst>
          </p:cNvPr>
          <p:cNvPicPr>
            <a:picLocks noChangeAspect="1"/>
          </p:cNvPicPr>
          <p:nvPr/>
        </p:nvPicPr>
        <p:blipFill>
          <a:blip r:embed="rId4"/>
          <a:stretch>
            <a:fillRect/>
          </a:stretch>
        </p:blipFill>
        <p:spPr>
          <a:xfrm>
            <a:off x="356317" y="1593751"/>
            <a:ext cx="6660523" cy="3670499"/>
          </a:xfrm>
          <a:prstGeom prst="rect">
            <a:avLst/>
          </a:prstGeom>
        </p:spPr>
      </p:pic>
      <p:sp>
        <p:nvSpPr>
          <p:cNvPr id="7" name="TextBox 6">
            <a:extLst>
              <a:ext uri="{FF2B5EF4-FFF2-40B4-BE49-F238E27FC236}">
                <a16:creationId xmlns:a16="http://schemas.microsoft.com/office/drawing/2014/main" id="{8432B839-243C-6B52-CF41-2F73FE06C2D0}"/>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291165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854256" y="26783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Launch Site Names Begin with 'CCA'</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25</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8416343" y="1815921"/>
            <a:ext cx="338714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By implementing SQL request with limitation the 5 launch sites beginning from CCA were identified.</a:t>
            </a:r>
            <a:endParaRPr lang="en-GB" sz="2000" dirty="0">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80F9A247-FD79-5D40-7D1F-59BAA55D6983}"/>
              </a:ext>
            </a:extLst>
          </p:cNvPr>
          <p:cNvPicPr>
            <a:picLocks noChangeAspect="1"/>
          </p:cNvPicPr>
          <p:nvPr/>
        </p:nvPicPr>
        <p:blipFill>
          <a:blip r:embed="rId4"/>
          <a:stretch>
            <a:fillRect/>
          </a:stretch>
        </p:blipFill>
        <p:spPr>
          <a:xfrm>
            <a:off x="227528" y="1820092"/>
            <a:ext cx="8045002" cy="3872491"/>
          </a:xfrm>
          <a:prstGeom prst="rect">
            <a:avLst/>
          </a:prstGeom>
        </p:spPr>
      </p:pic>
      <p:sp>
        <p:nvSpPr>
          <p:cNvPr id="7" name="TextBox 6">
            <a:extLst>
              <a:ext uri="{FF2B5EF4-FFF2-40B4-BE49-F238E27FC236}">
                <a16:creationId xmlns:a16="http://schemas.microsoft.com/office/drawing/2014/main" id="{CE20D61B-63D9-E5D9-A73F-BE2F9042D483}"/>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1398199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854256" y="26783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Total Payload Mass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26</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603160" y="4541949"/>
            <a:ext cx="102988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By using sum function the total payload mass was calculated for "NASA (CRS)".</a:t>
            </a:r>
            <a:endParaRPr lang="en-GB" sz="2000" dirty="0">
              <a:ea typeface="Calibri"/>
              <a:cs typeface="Calibri"/>
            </a:endParaRPr>
          </a:p>
        </p:txBody>
      </p:sp>
      <p:pic>
        <p:nvPicPr>
          <p:cNvPr id="3" name="Picture 2" descr="A white text box with black text&#10;&#10;Description automatically generated">
            <a:extLst>
              <a:ext uri="{FF2B5EF4-FFF2-40B4-BE49-F238E27FC236}">
                <a16:creationId xmlns:a16="http://schemas.microsoft.com/office/drawing/2014/main" id="{5C4728D2-B7E0-01DF-FCAB-EE40C32B414B}"/>
              </a:ext>
            </a:extLst>
          </p:cNvPr>
          <p:cNvPicPr>
            <a:picLocks noChangeAspect="1"/>
          </p:cNvPicPr>
          <p:nvPr/>
        </p:nvPicPr>
        <p:blipFill>
          <a:blip r:embed="rId4"/>
          <a:stretch>
            <a:fillRect/>
          </a:stretch>
        </p:blipFill>
        <p:spPr>
          <a:xfrm>
            <a:off x="603161" y="1508839"/>
            <a:ext cx="10974945" cy="2691956"/>
          </a:xfrm>
          <a:prstGeom prst="rect">
            <a:avLst/>
          </a:prstGeom>
        </p:spPr>
      </p:pic>
      <p:sp>
        <p:nvSpPr>
          <p:cNvPr id="7" name="TextBox 6">
            <a:extLst>
              <a:ext uri="{FF2B5EF4-FFF2-40B4-BE49-F238E27FC236}">
                <a16:creationId xmlns:a16="http://schemas.microsoft.com/office/drawing/2014/main" id="{FABE1EEB-2B9A-4BD8-FCB5-9939B5344371}"/>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1299004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854256" y="26783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Average Payload Mass by F9 v1.1</a:t>
            </a:r>
            <a:endParaRPr lang="en-US" sz="3600" cap="all" dirty="0">
              <a:ln w="3175" cmpd="sng">
                <a:noFill/>
              </a:ln>
              <a:solidFill>
                <a:schemeClr val="tx1"/>
              </a:solidFill>
              <a:latin typeface="Calibri Light"/>
              <a:ea typeface="Calibri Light"/>
              <a:cs typeface="Calibri Light"/>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27</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635357" y="4584878"/>
            <a:ext cx="102988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By using AVG function the average payload mass was calculated for booster version "F9 v1.1".</a:t>
            </a:r>
            <a:endParaRPr lang="en-GB" sz="2000" dirty="0">
              <a:ea typeface="Calibri"/>
              <a:cs typeface="Calibri"/>
            </a:endParaRPr>
          </a:p>
        </p:txBody>
      </p:sp>
      <p:pic>
        <p:nvPicPr>
          <p:cNvPr id="5" name="Picture 4">
            <a:extLst>
              <a:ext uri="{FF2B5EF4-FFF2-40B4-BE49-F238E27FC236}">
                <a16:creationId xmlns:a16="http://schemas.microsoft.com/office/drawing/2014/main" id="{80F7D127-F4B0-ACDA-53C2-F708C0E36565}"/>
              </a:ext>
            </a:extLst>
          </p:cNvPr>
          <p:cNvPicPr>
            <a:picLocks noChangeAspect="1"/>
          </p:cNvPicPr>
          <p:nvPr/>
        </p:nvPicPr>
        <p:blipFill>
          <a:blip r:embed="rId4"/>
          <a:stretch>
            <a:fillRect/>
          </a:stretch>
        </p:blipFill>
        <p:spPr>
          <a:xfrm>
            <a:off x="635359" y="1850918"/>
            <a:ext cx="10921282" cy="2319038"/>
          </a:xfrm>
          <a:prstGeom prst="rect">
            <a:avLst/>
          </a:prstGeom>
        </p:spPr>
      </p:pic>
      <p:sp>
        <p:nvSpPr>
          <p:cNvPr id="7" name="TextBox 6">
            <a:extLst>
              <a:ext uri="{FF2B5EF4-FFF2-40B4-BE49-F238E27FC236}">
                <a16:creationId xmlns:a16="http://schemas.microsoft.com/office/drawing/2014/main" id="{862AFAA0-7078-6950-BEC8-536D87657BE0}"/>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3713987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854256" y="26783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First Successful Ground Landing Date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28</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485104" y="4466822"/>
            <a:ext cx="102988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By using Min  function the first successful ground landing date was identified.</a:t>
            </a:r>
            <a:endParaRPr lang="en-GB" sz="2000" dirty="0">
              <a:ea typeface="Calibri"/>
              <a:cs typeface="Calibri"/>
            </a:endParaRPr>
          </a:p>
        </p:txBody>
      </p:sp>
      <p:pic>
        <p:nvPicPr>
          <p:cNvPr id="3" name="Picture 2" descr="A screenshot of a computer&#10;&#10;Description automatically generated">
            <a:extLst>
              <a:ext uri="{FF2B5EF4-FFF2-40B4-BE49-F238E27FC236}">
                <a16:creationId xmlns:a16="http://schemas.microsoft.com/office/drawing/2014/main" id="{3EAC1A77-BDAB-44CF-6FDB-3D902D097A8A}"/>
              </a:ext>
            </a:extLst>
          </p:cNvPr>
          <p:cNvPicPr>
            <a:picLocks noChangeAspect="1"/>
          </p:cNvPicPr>
          <p:nvPr/>
        </p:nvPicPr>
        <p:blipFill>
          <a:blip r:embed="rId4"/>
          <a:stretch>
            <a:fillRect/>
          </a:stretch>
        </p:blipFill>
        <p:spPr>
          <a:xfrm>
            <a:off x="485105" y="1666275"/>
            <a:ext cx="11168128" cy="2301957"/>
          </a:xfrm>
          <a:prstGeom prst="rect">
            <a:avLst/>
          </a:prstGeom>
        </p:spPr>
      </p:pic>
      <p:sp>
        <p:nvSpPr>
          <p:cNvPr id="7" name="TextBox 6">
            <a:extLst>
              <a:ext uri="{FF2B5EF4-FFF2-40B4-BE49-F238E27FC236}">
                <a16:creationId xmlns:a16="http://schemas.microsoft.com/office/drawing/2014/main" id="{AD65E1BE-5B17-CA5B-C021-2B0BF349EDFB}"/>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4078632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267831"/>
            <a:ext cx="923034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Successful Drone Ship Landing with Payload between 4000 and 6000</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29</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399245" y="5207357"/>
            <a:ext cx="102988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By using between function the  successful drone ship landing with payload more than 4000kg and less than 6000kg were identified. </a:t>
            </a:r>
            <a:endParaRPr lang="en-GB" sz="2000" dirty="0">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7A52A769-0EE2-A388-ECE3-C278A7098AEB}"/>
              </a:ext>
            </a:extLst>
          </p:cNvPr>
          <p:cNvPicPr>
            <a:picLocks noChangeAspect="1"/>
          </p:cNvPicPr>
          <p:nvPr/>
        </p:nvPicPr>
        <p:blipFill>
          <a:blip r:embed="rId4"/>
          <a:stretch>
            <a:fillRect/>
          </a:stretch>
        </p:blipFill>
        <p:spPr>
          <a:xfrm>
            <a:off x="399245" y="1823920"/>
            <a:ext cx="11211058" cy="2984778"/>
          </a:xfrm>
          <a:prstGeom prst="rect">
            <a:avLst/>
          </a:prstGeom>
        </p:spPr>
      </p:pic>
      <p:sp>
        <p:nvSpPr>
          <p:cNvPr id="7" name="TextBox 6">
            <a:extLst>
              <a:ext uri="{FF2B5EF4-FFF2-40B4-BE49-F238E27FC236}">
                <a16:creationId xmlns:a16="http://schemas.microsoft.com/office/drawing/2014/main" id="{7C442B5A-D408-7DE0-4BF2-AD1F28AC0C5D}"/>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207053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6" name="Rectangle 25">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5801" y="533400"/>
            <a:ext cx="10820400" cy="11770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400" cap="all">
                <a:ln w="3175" cmpd="sng">
                  <a:noFill/>
                </a:ln>
                <a:solidFill>
                  <a:schemeClr val="tx1"/>
                </a:solidFill>
                <a:latin typeface="+mj-lt"/>
                <a:ea typeface="+mj-ea"/>
                <a:cs typeface="+mj-cs"/>
              </a:rPr>
              <a:t>Executive Summary</a:t>
            </a:r>
          </a:p>
        </p:txBody>
      </p:sp>
      <p:cxnSp>
        <p:nvCxnSpPr>
          <p:cNvPr id="28" name="Straight Connector 27">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F3FDDB3-A14D-1AD8-D956-A1FFA438B815}"/>
              </a:ext>
            </a:extLst>
          </p:cNvPr>
          <p:cNvSpPr txBox="1"/>
          <p:nvPr/>
        </p:nvSpPr>
        <p:spPr>
          <a:xfrm>
            <a:off x="524816" y="2276089"/>
            <a:ext cx="11314088" cy="38156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just" defTabSz="457200">
              <a:spcAft>
                <a:spcPts val="1000"/>
              </a:spcAft>
              <a:buClr>
                <a:schemeClr val="tx1"/>
              </a:buClr>
              <a:buSzPct val="100000"/>
            </a:pPr>
            <a:r>
              <a:rPr lang="en-US" sz="2200" dirty="0"/>
              <a:t>In this data science capstone project an outcome of Space X ship Falcon 9 first stage launch was predicted. First off all, data was collected using two methods requesting API and Web scraping. Then, data was processed by using pandas library followed by EDA techniques. EDA was performed with data visualization applying seaborn library and with SQL. During these stages data was cleaned and transformed to necessary formats, interesting feature relationships and dependencies were identified, landings success rates were calculated for each orbits and launch sites. To visually observe identified insights </a:t>
            </a:r>
            <a:r>
              <a:rPr lang="en-US" sz="2200" err="1"/>
              <a:t>Plotly</a:t>
            </a:r>
            <a:r>
              <a:rPr lang="en-US" sz="2200" dirty="0"/>
              <a:t> dashboards were created. Afterwards, each launch sites with landing outcomes were depicted on the world map by means of Folium functionality. Finally, predictive analysis was performed by using four classification models with accuracy 83.33%. </a:t>
            </a:r>
            <a:endParaRPr lang="en-US" sz="220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955034" y="5870575"/>
            <a:ext cx="551167" cy="377825"/>
          </a:xfrm>
        </p:spPr>
        <p:txBody>
          <a:bodyPr vert="horz" lIns="91440" tIns="45720" rIns="91440" bIns="45720" rtlCol="0" anchor="ctr">
            <a:normAutofit/>
          </a:bodyPr>
          <a:lstStyle/>
          <a:p>
            <a:pPr defTabSz="457200">
              <a:spcAft>
                <a:spcPts val="600"/>
              </a:spcAft>
            </a:pPr>
            <a:fld id="{5075537C-CA84-1446-933C-8E9D027F9201}" type="slidenum">
              <a:rPr lang="en-US" b="0" i="0" kern="1200" dirty="0">
                <a:solidFill>
                  <a:schemeClr val="tx1"/>
                </a:solidFill>
                <a:effectLst/>
                <a:latin typeface="+mn-lt"/>
                <a:ea typeface="+mn-ea"/>
                <a:cs typeface="+mn-cs"/>
              </a:rPr>
              <a:pPr defTabSz="457200">
                <a:spcAft>
                  <a:spcPts val="600"/>
                </a:spcAft>
              </a:pPr>
              <a:t>3</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267831"/>
            <a:ext cx="923034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Total Number of Successful and Failure Mission Outcomes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30</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603160" y="5024907"/>
            <a:ext cx="102988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By using count function the total number of successful and failure mission outcomes were found. </a:t>
            </a:r>
            <a:endParaRPr lang="en-GB" sz="2000">
              <a:ea typeface="Calibri"/>
              <a:cs typeface="Calibri"/>
            </a:endParaRPr>
          </a:p>
        </p:txBody>
      </p:sp>
      <p:pic>
        <p:nvPicPr>
          <p:cNvPr id="3" name="Picture 2" descr="A screenshot of a computer&#10;&#10;Description automatically generated">
            <a:extLst>
              <a:ext uri="{FF2B5EF4-FFF2-40B4-BE49-F238E27FC236}">
                <a16:creationId xmlns:a16="http://schemas.microsoft.com/office/drawing/2014/main" id="{3073020E-1B5D-3625-C66E-FAAD6892FB2D}"/>
              </a:ext>
            </a:extLst>
          </p:cNvPr>
          <p:cNvPicPr>
            <a:picLocks noChangeAspect="1"/>
          </p:cNvPicPr>
          <p:nvPr/>
        </p:nvPicPr>
        <p:blipFill>
          <a:blip r:embed="rId4"/>
          <a:stretch>
            <a:fillRect/>
          </a:stretch>
        </p:blipFill>
        <p:spPr>
          <a:xfrm>
            <a:off x="603162" y="1646623"/>
            <a:ext cx="10738832" cy="2867149"/>
          </a:xfrm>
          <a:prstGeom prst="rect">
            <a:avLst/>
          </a:prstGeom>
        </p:spPr>
      </p:pic>
      <p:sp>
        <p:nvSpPr>
          <p:cNvPr id="7" name="TextBox 6">
            <a:extLst>
              <a:ext uri="{FF2B5EF4-FFF2-40B4-BE49-F238E27FC236}">
                <a16:creationId xmlns:a16="http://schemas.microsoft.com/office/drawing/2014/main" id="{EC76D033-8378-7070-0B1F-BFCCFCF527EC}"/>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2375555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267831"/>
            <a:ext cx="923034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Boosters Carried Maximum Payload</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31</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656822" y="5754709"/>
            <a:ext cx="102988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By using subquery and max function boosters with maximum payloads were listed.  </a:t>
            </a:r>
            <a:endParaRPr lang="en-GB" sz="2000">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F7711782-A0DA-8DF6-8D56-DD35D098C9DB}"/>
              </a:ext>
            </a:extLst>
          </p:cNvPr>
          <p:cNvPicPr>
            <a:picLocks noChangeAspect="1"/>
          </p:cNvPicPr>
          <p:nvPr/>
        </p:nvPicPr>
        <p:blipFill>
          <a:blip r:embed="rId4"/>
          <a:stretch>
            <a:fillRect/>
          </a:stretch>
        </p:blipFill>
        <p:spPr>
          <a:xfrm>
            <a:off x="656824" y="1317839"/>
            <a:ext cx="10856889" cy="4297450"/>
          </a:xfrm>
          <a:prstGeom prst="rect">
            <a:avLst/>
          </a:prstGeom>
        </p:spPr>
      </p:pic>
      <p:sp>
        <p:nvSpPr>
          <p:cNvPr id="7" name="TextBox 6">
            <a:extLst>
              <a:ext uri="{FF2B5EF4-FFF2-40B4-BE49-F238E27FC236}">
                <a16:creationId xmlns:a16="http://schemas.microsoft.com/office/drawing/2014/main" id="{847F93CA-1795-8BEA-F5F2-5ABC8590538C}"/>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466181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267831"/>
            <a:ext cx="923034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2015 Launch Records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32</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281189" y="5207358"/>
            <a:ext cx="102988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By using special date format displayed main information regarding failure drone ship in 2015</a:t>
            </a:r>
            <a:endParaRPr lang="en-US" sz="2000">
              <a:ea typeface="Calibri"/>
              <a:cs typeface="Calibri"/>
            </a:endParaRPr>
          </a:p>
        </p:txBody>
      </p:sp>
      <p:pic>
        <p:nvPicPr>
          <p:cNvPr id="3" name="Picture 2" descr="A screenshot of a computer&#10;&#10;Description automatically generated">
            <a:extLst>
              <a:ext uri="{FF2B5EF4-FFF2-40B4-BE49-F238E27FC236}">
                <a16:creationId xmlns:a16="http://schemas.microsoft.com/office/drawing/2014/main" id="{F06D7877-1908-6664-09A1-46721D0F93E3}"/>
              </a:ext>
            </a:extLst>
          </p:cNvPr>
          <p:cNvPicPr>
            <a:picLocks noChangeAspect="1"/>
          </p:cNvPicPr>
          <p:nvPr/>
        </p:nvPicPr>
        <p:blipFill>
          <a:blip r:embed="rId4"/>
          <a:stretch>
            <a:fillRect/>
          </a:stretch>
        </p:blipFill>
        <p:spPr>
          <a:xfrm>
            <a:off x="291922" y="1394190"/>
            <a:ext cx="11683284" cy="3329084"/>
          </a:xfrm>
          <a:prstGeom prst="rect">
            <a:avLst/>
          </a:prstGeom>
        </p:spPr>
      </p:pic>
      <p:sp>
        <p:nvSpPr>
          <p:cNvPr id="7" name="TextBox 6">
            <a:extLst>
              <a:ext uri="{FF2B5EF4-FFF2-40B4-BE49-F238E27FC236}">
                <a16:creationId xmlns:a16="http://schemas.microsoft.com/office/drawing/2014/main" id="{B83A4B31-11A6-38D9-C8A7-6C860AD8DE3E}"/>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327150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267831"/>
            <a:ext cx="923034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Rank Landing Outcomes Between 2010-06-04 and 2017-03-20</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33</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10187187" y="1504681"/>
            <a:ext cx="172362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By using count function listed landing outcomes between 04/06/2010 and 20/03/2017 in descending order.</a:t>
            </a:r>
          </a:p>
        </p:txBody>
      </p:sp>
      <p:pic>
        <p:nvPicPr>
          <p:cNvPr id="5" name="Picture 4" descr="A screenshot of a computer&#10;&#10;Description automatically generated">
            <a:extLst>
              <a:ext uri="{FF2B5EF4-FFF2-40B4-BE49-F238E27FC236}">
                <a16:creationId xmlns:a16="http://schemas.microsoft.com/office/drawing/2014/main" id="{6FDB003F-8994-8737-89E8-C4DCCA49BCF6}"/>
              </a:ext>
            </a:extLst>
          </p:cNvPr>
          <p:cNvPicPr>
            <a:picLocks noChangeAspect="1"/>
          </p:cNvPicPr>
          <p:nvPr/>
        </p:nvPicPr>
        <p:blipFill>
          <a:blip r:embed="rId4"/>
          <a:stretch>
            <a:fillRect/>
          </a:stretch>
        </p:blipFill>
        <p:spPr>
          <a:xfrm>
            <a:off x="463641" y="1504622"/>
            <a:ext cx="9408015" cy="4600024"/>
          </a:xfrm>
          <a:prstGeom prst="rect">
            <a:avLst/>
          </a:prstGeom>
        </p:spPr>
      </p:pic>
      <p:sp>
        <p:nvSpPr>
          <p:cNvPr id="7" name="TextBox 6">
            <a:extLst>
              <a:ext uri="{FF2B5EF4-FFF2-40B4-BE49-F238E27FC236}">
                <a16:creationId xmlns:a16="http://schemas.microsoft.com/office/drawing/2014/main" id="{C6EA1E29-21FF-97A5-FCDC-AB9B82ADB427}"/>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1781963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479"/>
            <a:ext cx="9230343" cy="9132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Launch sites locations on the map</a:t>
            </a:r>
            <a:endParaRPr lang="en-US" sz="3600" cap="all" dirty="0">
              <a:ln w="3175" cmpd="sng">
                <a:noFill/>
              </a:ln>
              <a:solidFill>
                <a:schemeClr val="tx1"/>
              </a:solidFill>
              <a:latin typeface="Calibri Light"/>
              <a:ea typeface="Calibri Light"/>
              <a:cs typeface="Calibri Light"/>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35</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9189075" y="1150512"/>
            <a:ext cx="272173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By creating  Folium map </a:t>
            </a:r>
            <a:r>
              <a:rPr lang="en-GB" sz="2000" err="1">
                <a:ea typeface="Calibri"/>
                <a:cs typeface="Calibri"/>
              </a:rPr>
              <a:t>markers</a:t>
            </a:r>
            <a:r>
              <a:rPr lang="en-GB" sz="2000" dirty="0">
                <a:ea typeface="Calibri"/>
                <a:cs typeface="Calibri"/>
              </a:rPr>
              <a:t> and circles displayed 4 launch site locations on the map. It can be observed that 3 launch sites are located very close to each other and 2 of them overlapping.</a:t>
            </a:r>
          </a:p>
        </p:txBody>
      </p:sp>
      <p:pic>
        <p:nvPicPr>
          <p:cNvPr id="3" name="Picture 2" descr="A map of a body of water&#10;&#10;Description automatically generated">
            <a:extLst>
              <a:ext uri="{FF2B5EF4-FFF2-40B4-BE49-F238E27FC236}">
                <a16:creationId xmlns:a16="http://schemas.microsoft.com/office/drawing/2014/main" id="{671649BB-A1F2-5B7E-5E04-678E40F04F31}"/>
              </a:ext>
            </a:extLst>
          </p:cNvPr>
          <p:cNvPicPr>
            <a:picLocks noChangeAspect="1"/>
          </p:cNvPicPr>
          <p:nvPr/>
        </p:nvPicPr>
        <p:blipFill>
          <a:blip r:embed="rId4"/>
          <a:stretch>
            <a:fillRect/>
          </a:stretch>
        </p:blipFill>
        <p:spPr>
          <a:xfrm>
            <a:off x="517301" y="1150808"/>
            <a:ext cx="8291847" cy="2581623"/>
          </a:xfrm>
          <a:prstGeom prst="rect">
            <a:avLst/>
          </a:prstGeom>
        </p:spPr>
      </p:pic>
      <p:pic>
        <p:nvPicPr>
          <p:cNvPr id="7" name="Picture 6" descr="A map with a circle&#10;&#10;Description automatically generated">
            <a:extLst>
              <a:ext uri="{FF2B5EF4-FFF2-40B4-BE49-F238E27FC236}">
                <a16:creationId xmlns:a16="http://schemas.microsoft.com/office/drawing/2014/main" id="{BE7ABF70-9307-0A15-87A6-3CE85D8A9084}"/>
              </a:ext>
            </a:extLst>
          </p:cNvPr>
          <p:cNvPicPr>
            <a:picLocks noChangeAspect="1"/>
          </p:cNvPicPr>
          <p:nvPr/>
        </p:nvPicPr>
        <p:blipFill>
          <a:blip r:embed="rId5"/>
          <a:stretch>
            <a:fillRect/>
          </a:stretch>
        </p:blipFill>
        <p:spPr>
          <a:xfrm>
            <a:off x="517303" y="3900718"/>
            <a:ext cx="8291845" cy="2480199"/>
          </a:xfrm>
          <a:prstGeom prst="rect">
            <a:avLst/>
          </a:prstGeom>
        </p:spPr>
      </p:pic>
      <p:sp>
        <p:nvSpPr>
          <p:cNvPr id="8" name="TextBox 7">
            <a:extLst>
              <a:ext uri="{FF2B5EF4-FFF2-40B4-BE49-F238E27FC236}">
                <a16:creationId xmlns:a16="http://schemas.microsoft.com/office/drawing/2014/main" id="{4573D830-2ED2-F93F-76DA-69D50109E4DE}"/>
              </a:ext>
            </a:extLst>
          </p:cNvPr>
          <p:cNvSpPr txBox="1"/>
          <p:nvPr/>
        </p:nvSpPr>
        <p:spPr>
          <a:xfrm>
            <a:off x="10120647" y="5366197"/>
            <a:ext cx="20740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6"/>
              </a:rPr>
              <a:t>https://github.com/TalgatAzhibekov/IBM_DS_Capstone.git</a:t>
            </a:r>
            <a:endParaRPr lang="en-GB" sz="1600"/>
          </a:p>
        </p:txBody>
      </p:sp>
    </p:spTree>
    <p:extLst>
      <p:ext uri="{BB962C8B-B14F-4D97-AF65-F5344CB8AC3E}">
        <p14:creationId xmlns:p14="http://schemas.microsoft.com/office/powerpoint/2010/main" val="539978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479"/>
            <a:ext cx="9230343" cy="9132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Calibri Light"/>
                <a:cs typeface="Calibri Light"/>
              </a:rPr>
              <a:t>Launch outcomes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36</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8309020" y="925132"/>
            <a:ext cx="339787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Green – Successful landing</a:t>
            </a:r>
          </a:p>
          <a:p>
            <a:r>
              <a:rPr lang="en-GB" sz="2000" dirty="0">
                <a:ea typeface="Calibri"/>
                <a:cs typeface="Calibri"/>
              </a:rPr>
              <a:t>Red – Unsuccessful landing</a:t>
            </a:r>
          </a:p>
          <a:p>
            <a:endParaRPr lang="en-GB" sz="2000" dirty="0">
              <a:ea typeface="Calibri"/>
              <a:cs typeface="Calibri"/>
            </a:endParaRPr>
          </a:p>
          <a:p>
            <a:r>
              <a:rPr lang="en-GB" sz="2000" dirty="0">
                <a:ea typeface="Calibri"/>
                <a:cs typeface="Calibri"/>
              </a:rPr>
              <a:t>KSC-LC-39A: highest success rate</a:t>
            </a:r>
          </a:p>
          <a:p>
            <a:endParaRPr lang="en-GB" sz="2000" dirty="0">
              <a:ea typeface="Calibri"/>
              <a:cs typeface="Calibri"/>
            </a:endParaRPr>
          </a:p>
          <a:p>
            <a:r>
              <a:rPr lang="en-GB" sz="2000" dirty="0">
                <a:ea typeface="Calibri"/>
                <a:cs typeface="Calibri"/>
              </a:rPr>
              <a:t>CCAFS-LC-40: largest number of launches, but most of them were unsuccessful</a:t>
            </a:r>
          </a:p>
        </p:txBody>
      </p:sp>
      <p:pic>
        <p:nvPicPr>
          <p:cNvPr id="5" name="Picture 4" descr="A screenshot of a map&#10;&#10;Description automatically generated">
            <a:extLst>
              <a:ext uri="{FF2B5EF4-FFF2-40B4-BE49-F238E27FC236}">
                <a16:creationId xmlns:a16="http://schemas.microsoft.com/office/drawing/2014/main" id="{11500675-5851-B146-D573-06BFA83C3675}"/>
              </a:ext>
            </a:extLst>
          </p:cNvPr>
          <p:cNvPicPr>
            <a:picLocks noChangeAspect="1"/>
          </p:cNvPicPr>
          <p:nvPr/>
        </p:nvPicPr>
        <p:blipFill>
          <a:blip r:embed="rId4"/>
          <a:stretch>
            <a:fillRect/>
          </a:stretch>
        </p:blipFill>
        <p:spPr>
          <a:xfrm>
            <a:off x="764146" y="921027"/>
            <a:ext cx="3365678" cy="2665551"/>
          </a:xfrm>
          <a:prstGeom prst="rect">
            <a:avLst/>
          </a:prstGeom>
        </p:spPr>
      </p:pic>
      <p:pic>
        <p:nvPicPr>
          <p:cNvPr id="8" name="Picture 7" descr="A screenshot of a map&#10;&#10;Description automatically generated">
            <a:extLst>
              <a:ext uri="{FF2B5EF4-FFF2-40B4-BE49-F238E27FC236}">
                <a16:creationId xmlns:a16="http://schemas.microsoft.com/office/drawing/2014/main" id="{ED8E107A-399D-D834-55C1-CBE45187B985}"/>
              </a:ext>
            </a:extLst>
          </p:cNvPr>
          <p:cNvPicPr>
            <a:picLocks noChangeAspect="1"/>
          </p:cNvPicPr>
          <p:nvPr/>
        </p:nvPicPr>
        <p:blipFill>
          <a:blip r:embed="rId5"/>
          <a:stretch>
            <a:fillRect/>
          </a:stretch>
        </p:blipFill>
        <p:spPr>
          <a:xfrm>
            <a:off x="4513912" y="925266"/>
            <a:ext cx="3378826" cy="2646340"/>
          </a:xfrm>
          <a:prstGeom prst="rect">
            <a:avLst/>
          </a:prstGeom>
        </p:spPr>
      </p:pic>
      <p:pic>
        <p:nvPicPr>
          <p:cNvPr id="9" name="Picture 8" descr="A map with points on it&#10;&#10;Description automatically generated">
            <a:extLst>
              <a:ext uri="{FF2B5EF4-FFF2-40B4-BE49-F238E27FC236}">
                <a16:creationId xmlns:a16="http://schemas.microsoft.com/office/drawing/2014/main" id="{03E2EF56-DFE1-6798-51EB-EE4F90C42E7E}"/>
              </a:ext>
            </a:extLst>
          </p:cNvPr>
          <p:cNvPicPr>
            <a:picLocks noChangeAspect="1"/>
          </p:cNvPicPr>
          <p:nvPr/>
        </p:nvPicPr>
        <p:blipFill>
          <a:blip r:embed="rId6"/>
          <a:stretch>
            <a:fillRect/>
          </a:stretch>
        </p:blipFill>
        <p:spPr>
          <a:xfrm>
            <a:off x="4509753" y="3913246"/>
            <a:ext cx="3365678" cy="2669788"/>
          </a:xfrm>
          <a:prstGeom prst="rect">
            <a:avLst/>
          </a:prstGeom>
        </p:spPr>
      </p:pic>
      <p:pic>
        <p:nvPicPr>
          <p:cNvPr id="10" name="Picture 9">
            <a:extLst>
              <a:ext uri="{FF2B5EF4-FFF2-40B4-BE49-F238E27FC236}">
                <a16:creationId xmlns:a16="http://schemas.microsoft.com/office/drawing/2014/main" id="{2C13F9DF-CC14-6A78-802B-CC3F2679B9F6}"/>
              </a:ext>
            </a:extLst>
          </p:cNvPr>
          <p:cNvPicPr>
            <a:picLocks noChangeAspect="1"/>
          </p:cNvPicPr>
          <p:nvPr/>
        </p:nvPicPr>
        <p:blipFill>
          <a:blip r:embed="rId7"/>
          <a:stretch>
            <a:fillRect/>
          </a:stretch>
        </p:blipFill>
        <p:spPr>
          <a:xfrm>
            <a:off x="753415" y="3918091"/>
            <a:ext cx="3376410" cy="2660100"/>
          </a:xfrm>
          <a:prstGeom prst="rect">
            <a:avLst/>
          </a:prstGeom>
        </p:spPr>
      </p:pic>
      <p:sp>
        <p:nvSpPr>
          <p:cNvPr id="7" name="TextBox 6">
            <a:extLst>
              <a:ext uri="{FF2B5EF4-FFF2-40B4-BE49-F238E27FC236}">
                <a16:creationId xmlns:a16="http://schemas.microsoft.com/office/drawing/2014/main" id="{C4059953-1FB5-A8F1-28EF-2D099168C687}"/>
              </a:ext>
            </a:extLst>
          </p:cNvPr>
          <p:cNvSpPr txBox="1"/>
          <p:nvPr/>
        </p:nvSpPr>
        <p:spPr>
          <a:xfrm>
            <a:off x="10120647" y="5366197"/>
            <a:ext cx="20740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8"/>
              </a:rPr>
              <a:t>https://github.com/TalgatAzhibekov/IBM_DS_Capstone.git</a:t>
            </a:r>
            <a:endParaRPr lang="en-GB" sz="1600"/>
          </a:p>
        </p:txBody>
      </p:sp>
    </p:spTree>
    <p:extLst>
      <p:ext uri="{BB962C8B-B14F-4D97-AF65-F5344CB8AC3E}">
        <p14:creationId xmlns:p14="http://schemas.microsoft.com/office/powerpoint/2010/main" val="70709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479"/>
            <a:ext cx="9230343" cy="9132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Calibri Light"/>
                <a:cs typeface="Calibri Light"/>
              </a:rPr>
              <a:t>Distances from CCAFS-SLC-40 launch site to its proximities </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37</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8716851" y="1000259"/>
            <a:ext cx="339787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Distances:</a:t>
            </a:r>
            <a:endParaRPr lang="en-US" sz="2000">
              <a:ea typeface="Calibri"/>
              <a:cs typeface="Calibri"/>
            </a:endParaRPr>
          </a:p>
          <a:p>
            <a:endParaRPr lang="en-GB" sz="2000" dirty="0">
              <a:ea typeface="Calibri"/>
              <a:cs typeface="Calibri"/>
            </a:endParaRPr>
          </a:p>
          <a:p>
            <a:r>
              <a:rPr lang="en-GB" sz="2000" dirty="0">
                <a:ea typeface="Calibri"/>
                <a:cs typeface="Calibri"/>
              </a:rPr>
              <a:t>To the coastline: 0.86 km</a:t>
            </a:r>
          </a:p>
          <a:p>
            <a:r>
              <a:rPr lang="en-GB" sz="2000" dirty="0">
                <a:ea typeface="Calibri"/>
                <a:cs typeface="Calibri"/>
              </a:rPr>
              <a:t>To the highway: 0.58 km</a:t>
            </a:r>
            <a:endParaRPr lang="en-GB" sz="2000">
              <a:ea typeface="Calibri"/>
              <a:cs typeface="Calibri"/>
            </a:endParaRPr>
          </a:p>
          <a:p>
            <a:r>
              <a:rPr lang="en-GB" sz="2000" dirty="0">
                <a:ea typeface="Calibri"/>
                <a:cs typeface="Calibri"/>
              </a:rPr>
              <a:t>To the railroad: 1.28 km</a:t>
            </a:r>
            <a:endParaRPr lang="en-GB" sz="2000">
              <a:ea typeface="Calibri"/>
              <a:cs typeface="Calibri"/>
            </a:endParaRPr>
          </a:p>
          <a:p>
            <a:r>
              <a:rPr lang="en-GB" sz="2000" dirty="0">
                <a:ea typeface="Calibri"/>
                <a:cs typeface="Calibri"/>
              </a:rPr>
              <a:t>To the city: 51.43 km</a:t>
            </a:r>
            <a:endParaRPr lang="en-GB" sz="2000">
              <a:ea typeface="Calibri" panose="020F0502020204030204"/>
              <a:cs typeface="Calibri" panose="020F0502020204030204"/>
            </a:endParaRPr>
          </a:p>
          <a:p>
            <a:endParaRPr lang="en-GB" sz="2000" dirty="0">
              <a:ea typeface="Calibri"/>
              <a:cs typeface="Calibri"/>
            </a:endParaRPr>
          </a:p>
          <a:p>
            <a:endParaRPr lang="en-GB" sz="2000" dirty="0">
              <a:ea typeface="Calibri"/>
              <a:cs typeface="Calibri"/>
            </a:endParaRPr>
          </a:p>
        </p:txBody>
      </p:sp>
      <p:pic>
        <p:nvPicPr>
          <p:cNvPr id="7" name="Picture 6" descr="A map with a circle in the middle&#10;&#10;Description automatically generated">
            <a:extLst>
              <a:ext uri="{FF2B5EF4-FFF2-40B4-BE49-F238E27FC236}">
                <a16:creationId xmlns:a16="http://schemas.microsoft.com/office/drawing/2014/main" id="{0ED1EB7E-4D32-C567-A3FD-70BD76B35B5C}"/>
              </a:ext>
            </a:extLst>
          </p:cNvPr>
          <p:cNvPicPr>
            <a:picLocks noChangeAspect="1"/>
          </p:cNvPicPr>
          <p:nvPr/>
        </p:nvPicPr>
        <p:blipFill>
          <a:blip r:embed="rId4"/>
          <a:stretch>
            <a:fillRect/>
          </a:stretch>
        </p:blipFill>
        <p:spPr>
          <a:xfrm>
            <a:off x="270456" y="994910"/>
            <a:ext cx="5479959" cy="4846713"/>
          </a:xfrm>
          <a:prstGeom prst="rect">
            <a:avLst/>
          </a:prstGeom>
        </p:spPr>
      </p:pic>
      <p:pic>
        <p:nvPicPr>
          <p:cNvPr id="11" name="Picture 10" descr="A map of a city&#10;&#10;Description automatically generated">
            <a:extLst>
              <a:ext uri="{FF2B5EF4-FFF2-40B4-BE49-F238E27FC236}">
                <a16:creationId xmlns:a16="http://schemas.microsoft.com/office/drawing/2014/main" id="{03A2CA80-EA13-9536-BB6A-8276DA0BA860}"/>
              </a:ext>
            </a:extLst>
          </p:cNvPr>
          <p:cNvPicPr>
            <a:picLocks noChangeAspect="1"/>
          </p:cNvPicPr>
          <p:nvPr/>
        </p:nvPicPr>
        <p:blipFill>
          <a:blip r:embed="rId5"/>
          <a:stretch>
            <a:fillRect/>
          </a:stretch>
        </p:blipFill>
        <p:spPr>
          <a:xfrm>
            <a:off x="5958626" y="995107"/>
            <a:ext cx="2496355" cy="4846321"/>
          </a:xfrm>
          <a:prstGeom prst="rect">
            <a:avLst/>
          </a:prstGeom>
        </p:spPr>
      </p:pic>
      <p:sp>
        <p:nvSpPr>
          <p:cNvPr id="5" name="TextBox 4">
            <a:extLst>
              <a:ext uri="{FF2B5EF4-FFF2-40B4-BE49-F238E27FC236}">
                <a16:creationId xmlns:a16="http://schemas.microsoft.com/office/drawing/2014/main" id="{66069430-8267-8968-7EA3-941D6A1A8636}"/>
              </a:ext>
            </a:extLst>
          </p:cNvPr>
          <p:cNvSpPr txBox="1"/>
          <p:nvPr/>
        </p:nvSpPr>
        <p:spPr>
          <a:xfrm>
            <a:off x="10120647" y="5366197"/>
            <a:ext cx="20740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6"/>
              </a:rPr>
              <a:t>https://github.com/TalgatAzhibekov/IBM_DS_Capstone.git</a:t>
            </a:r>
            <a:endParaRPr lang="en-GB" sz="1600"/>
          </a:p>
        </p:txBody>
      </p:sp>
    </p:spTree>
    <p:extLst>
      <p:ext uri="{BB962C8B-B14F-4D97-AF65-F5344CB8AC3E}">
        <p14:creationId xmlns:p14="http://schemas.microsoft.com/office/powerpoint/2010/main" val="2900603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479"/>
            <a:ext cx="9230343" cy="9132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cs typeface="Calibri Light"/>
              </a:rPr>
              <a:t>Classification Accuracy</a:t>
            </a:r>
            <a:r>
              <a:rPr lang="en-US" sz="3600" cap="all" dirty="0">
                <a:ln w="3175" cmpd="sng">
                  <a:noFill/>
                </a:ln>
                <a:solidFill>
                  <a:schemeClr val="tx1"/>
                </a:solidFill>
                <a:latin typeface="Calibri Light"/>
                <a:ea typeface="Calibri Light"/>
                <a:cs typeface="Calibri Light"/>
              </a:rPr>
              <a:t> </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39</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7675809" y="1000259"/>
            <a:ext cx="4438917"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err="1">
                <a:cs typeface="Calibri"/>
              </a:rPr>
              <a:t>Test_data</a:t>
            </a:r>
            <a:r>
              <a:rPr lang="en-GB" sz="2000" dirty="0">
                <a:cs typeface="Calibri"/>
              </a:rPr>
              <a:t> accuracy for all models is the same: 0.8333</a:t>
            </a:r>
            <a:endParaRPr lang="en-US" sz="2000">
              <a:ea typeface="Calibri"/>
              <a:cs typeface="Calibri"/>
            </a:endParaRPr>
          </a:p>
          <a:p>
            <a:endParaRPr lang="en-GB" sz="2000" dirty="0">
              <a:ea typeface="Calibri"/>
              <a:cs typeface="Calibri"/>
            </a:endParaRPr>
          </a:p>
          <a:p>
            <a:r>
              <a:rPr lang="en-GB" sz="2000" err="1">
                <a:ea typeface="Calibri"/>
                <a:cs typeface="Calibri"/>
              </a:rPr>
              <a:t>Train_data</a:t>
            </a:r>
            <a:r>
              <a:rPr lang="en-GB" sz="2000" dirty="0">
                <a:ea typeface="Calibri"/>
                <a:cs typeface="Calibri"/>
              </a:rPr>
              <a:t> accuracy:</a:t>
            </a:r>
          </a:p>
          <a:p>
            <a:pPr marL="342900" indent="-342900">
              <a:buAutoNum type="arabicParenR"/>
            </a:pPr>
            <a:endParaRPr lang="en-GB" sz="2000" dirty="0">
              <a:ea typeface="Calibri"/>
              <a:cs typeface="Calibri"/>
            </a:endParaRPr>
          </a:p>
          <a:p>
            <a:pPr marL="342900" indent="-342900">
              <a:buAutoNum type="arabicParenR"/>
            </a:pPr>
            <a:r>
              <a:rPr lang="en-GB" sz="2000" dirty="0">
                <a:ea typeface="Calibri"/>
                <a:cs typeface="Calibri"/>
              </a:rPr>
              <a:t>Decision Tree: </a:t>
            </a:r>
            <a:r>
              <a:rPr lang="en-GB" sz="2000" dirty="0">
                <a:ea typeface="+mn-lt"/>
                <a:cs typeface="+mn-lt"/>
              </a:rPr>
              <a:t>0.875  </a:t>
            </a:r>
            <a:endParaRPr lang="en-GB" sz="2000" dirty="0">
              <a:ea typeface="Calibri"/>
              <a:cs typeface="Calibri"/>
            </a:endParaRPr>
          </a:p>
          <a:p>
            <a:r>
              <a:rPr lang="en-GB" sz="2000" dirty="0">
                <a:ea typeface="Calibri"/>
                <a:cs typeface="Calibri"/>
              </a:rPr>
              <a:t>2)   Support Vector Machine: </a:t>
            </a:r>
            <a:r>
              <a:rPr lang="en-GB" sz="2000" dirty="0">
                <a:ea typeface="+mn-lt"/>
                <a:cs typeface="+mn-lt"/>
              </a:rPr>
              <a:t>0.8482</a:t>
            </a:r>
            <a:endParaRPr lang="en-GB" sz="2000" dirty="0">
              <a:ea typeface="Calibri"/>
              <a:cs typeface="Calibri"/>
            </a:endParaRPr>
          </a:p>
          <a:p>
            <a:r>
              <a:rPr lang="en-GB" sz="2000" dirty="0">
                <a:ea typeface="Calibri"/>
                <a:cs typeface="Calibri"/>
              </a:rPr>
              <a:t>3)   K nearest neighbour: </a:t>
            </a:r>
            <a:r>
              <a:rPr lang="en-GB" sz="2000" dirty="0">
                <a:ea typeface="+mn-lt"/>
                <a:cs typeface="+mn-lt"/>
              </a:rPr>
              <a:t>0.8482  </a:t>
            </a:r>
            <a:endParaRPr lang="en-GB" sz="2000" dirty="0">
              <a:ea typeface="Calibri"/>
              <a:cs typeface="Calibri"/>
            </a:endParaRPr>
          </a:p>
          <a:p>
            <a:r>
              <a:rPr lang="en-GB" sz="2000" dirty="0">
                <a:ea typeface="Calibri"/>
                <a:cs typeface="Calibri"/>
              </a:rPr>
              <a:t>4)   </a:t>
            </a:r>
            <a:r>
              <a:rPr lang="en-GB" sz="2000" dirty="0">
                <a:ea typeface="+mn-lt"/>
                <a:cs typeface="+mn-lt"/>
              </a:rPr>
              <a:t>Linear Regression: 0.8464 </a:t>
            </a:r>
            <a:endParaRPr lang="en-GB" sz="2000" dirty="0">
              <a:ea typeface="Calibri"/>
              <a:cs typeface="Calibri"/>
            </a:endParaRPr>
          </a:p>
          <a:p>
            <a:endParaRPr lang="en-GB" sz="2000" dirty="0">
              <a:ea typeface="Calibri"/>
              <a:cs typeface="Calibri"/>
            </a:endParaRPr>
          </a:p>
          <a:p>
            <a:r>
              <a:rPr lang="en-GB" sz="2000" dirty="0">
                <a:ea typeface="Calibri"/>
                <a:cs typeface="Calibri"/>
              </a:rPr>
              <a:t>As can be seen train data accuracies almost the same within the models. Only Decision Tree model has a slight higher score.</a:t>
            </a:r>
          </a:p>
          <a:p>
            <a:endParaRPr lang="en-GB" sz="2000" dirty="0">
              <a:ea typeface="Calibri"/>
              <a:cs typeface="Calibri"/>
            </a:endParaRPr>
          </a:p>
        </p:txBody>
      </p:sp>
      <p:pic>
        <p:nvPicPr>
          <p:cNvPr id="3" name="Picture 2" descr="A graph of blue and orange bars&#10;&#10;Description automatically generated">
            <a:extLst>
              <a:ext uri="{FF2B5EF4-FFF2-40B4-BE49-F238E27FC236}">
                <a16:creationId xmlns:a16="http://schemas.microsoft.com/office/drawing/2014/main" id="{C919CE24-EF42-5533-9CF8-680408CFEEF6}"/>
              </a:ext>
            </a:extLst>
          </p:cNvPr>
          <p:cNvPicPr>
            <a:picLocks noChangeAspect="1"/>
          </p:cNvPicPr>
          <p:nvPr/>
        </p:nvPicPr>
        <p:blipFill>
          <a:blip r:embed="rId4"/>
          <a:stretch>
            <a:fillRect/>
          </a:stretch>
        </p:blipFill>
        <p:spPr>
          <a:xfrm>
            <a:off x="302654" y="1134269"/>
            <a:ext cx="7014692" cy="5083153"/>
          </a:xfrm>
          <a:prstGeom prst="rect">
            <a:avLst/>
          </a:prstGeom>
        </p:spPr>
      </p:pic>
      <p:sp>
        <p:nvSpPr>
          <p:cNvPr id="7" name="TextBox 6">
            <a:extLst>
              <a:ext uri="{FF2B5EF4-FFF2-40B4-BE49-F238E27FC236}">
                <a16:creationId xmlns:a16="http://schemas.microsoft.com/office/drawing/2014/main" id="{C66943BB-2705-B94D-331C-D223AC731B9B}"/>
              </a:ext>
            </a:extLst>
          </p:cNvPr>
          <p:cNvSpPr txBox="1"/>
          <p:nvPr/>
        </p:nvSpPr>
        <p:spPr>
          <a:xfrm>
            <a:off x="9047408" y="5602310"/>
            <a:ext cx="20740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344912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21">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5799" y="1150076"/>
            <a:ext cx="3659389" cy="4557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3600" cap="all">
                <a:ln w="3175" cmpd="sng">
                  <a:noFill/>
                </a:ln>
                <a:solidFill>
                  <a:schemeClr val="tx1"/>
                </a:solidFill>
                <a:latin typeface="+mj-lt"/>
                <a:ea typeface="+mj-ea"/>
                <a:cs typeface="+mj-cs"/>
              </a:rPr>
              <a:t>Introduction</a:t>
            </a:r>
          </a:p>
        </p:txBody>
      </p:sp>
      <p:cxnSp>
        <p:nvCxnSpPr>
          <p:cNvPr id="23" name="Straight Connector 22">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988658" y="613457"/>
            <a:ext cx="6796585" cy="579207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defTabSz="457200">
              <a:spcBef>
                <a:spcPts val="0"/>
              </a:spcBef>
              <a:spcAft>
                <a:spcPts val="1000"/>
              </a:spcAft>
              <a:buClr>
                <a:schemeClr val="tx1"/>
              </a:buClr>
              <a:buSzPct val="100000"/>
              <a:buNone/>
            </a:pPr>
            <a:r>
              <a:rPr lang="en-US" sz="2400" dirty="0">
                <a:solidFill>
                  <a:schemeClr val="tx1"/>
                </a:solidFill>
                <a:latin typeface="+mn-lt"/>
              </a:rPr>
              <a:t>In 1961 first human successfully made one orbit around Earth. Since then active space exploration developed. The main drawback of such missions is extremely high budget. Nowadays, due to the usable first stage technology a Space X company can launch Falcon 9 rocket with a cost of 62 million dollars. While other providers offers start from 162 million dollars. </a:t>
            </a:r>
            <a:endParaRPr lang="en-US" sz="2400">
              <a:solidFill>
                <a:schemeClr val="tx1"/>
              </a:solidFill>
              <a:latin typeface="+mn-lt"/>
              <a:ea typeface="Calibri" panose="020F0502020204030204"/>
              <a:cs typeface="Calibri" panose="020F0502020204030204"/>
            </a:endParaRPr>
          </a:p>
          <a:p>
            <a:pPr marL="0" indent="0" defTabSz="457200">
              <a:spcBef>
                <a:spcPts val="0"/>
              </a:spcBef>
              <a:spcAft>
                <a:spcPts val="1000"/>
              </a:spcAft>
              <a:buClr>
                <a:schemeClr val="tx1"/>
              </a:buClr>
              <a:buSzPct val="100000"/>
              <a:buNone/>
            </a:pPr>
            <a:r>
              <a:rPr lang="en-US" sz="2400" dirty="0">
                <a:solidFill>
                  <a:schemeClr val="tx1"/>
                </a:solidFill>
                <a:latin typeface="+mn-lt"/>
              </a:rPr>
              <a:t>In this capstone, based on historical data, the Falcon 9 first stage successful landing will be predicted. Therefore, the cost of a launch can be determined. This information can be used if an alternate company wants to bid against SpaceX for a rocket launch.</a:t>
            </a:r>
            <a:endParaRPr lang="en-US" sz="2400" dirty="0">
              <a:solidFill>
                <a:schemeClr val="tx1"/>
              </a:solidFill>
              <a:latin typeface="+mn-lt"/>
              <a:ea typeface="Calibri"/>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955034" y="5870575"/>
            <a:ext cx="551167" cy="377825"/>
          </a:xfrm>
        </p:spPr>
        <p:txBody>
          <a:bodyPr vert="horz" lIns="91440" tIns="45720" rIns="91440" bIns="45720" rtlCol="0" anchor="ctr">
            <a:normAutofit/>
          </a:bodyPr>
          <a:lstStyle/>
          <a:p>
            <a:pPr defTabSz="457200">
              <a:spcAft>
                <a:spcPts val="600"/>
              </a:spcAft>
            </a:pPr>
            <a:fld id="{5075537C-CA84-1446-933C-8E9D027F9201}" type="slidenum">
              <a:rPr lang="en-US" b="0" i="0" kern="1200" dirty="0">
                <a:solidFill>
                  <a:schemeClr val="tx1"/>
                </a:solidFill>
                <a:effectLst/>
                <a:latin typeface="+mn-lt"/>
                <a:ea typeface="+mn-ea"/>
                <a:cs typeface="+mn-cs"/>
              </a:rPr>
              <a:pPr defTabSz="457200">
                <a:spcAft>
                  <a:spcPts val="600"/>
                </a:spcAft>
              </a:pPr>
              <a:t>4</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1351721" y="-479"/>
            <a:ext cx="9230343" cy="9132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cs typeface="Calibri Light"/>
              </a:rPr>
              <a:t>Confusion matrix</a:t>
            </a:r>
            <a:r>
              <a:rPr lang="en-US" sz="3600" cap="all" dirty="0">
                <a:ln w="3175" cmpd="sng">
                  <a:noFill/>
                </a:ln>
                <a:solidFill>
                  <a:schemeClr val="tx1"/>
                </a:solidFill>
                <a:latin typeface="Calibri Light"/>
                <a:ea typeface="Calibri Light"/>
                <a:cs typeface="Calibri Light"/>
              </a:rPr>
              <a:t> </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40</a:t>
            </a:fld>
            <a:endParaRPr lang="en-US"/>
          </a:p>
        </p:txBody>
      </p:sp>
      <p:sp>
        <p:nvSpPr>
          <p:cNvPr id="2" name="TextBox 1">
            <a:extLst>
              <a:ext uri="{FF2B5EF4-FFF2-40B4-BE49-F238E27FC236}">
                <a16:creationId xmlns:a16="http://schemas.microsoft.com/office/drawing/2014/main" id="{F50388E1-6FB1-3217-6946-1D61BE1FCF78}"/>
              </a:ext>
            </a:extLst>
          </p:cNvPr>
          <p:cNvSpPr txBox="1"/>
          <p:nvPr/>
        </p:nvSpPr>
        <p:spPr>
          <a:xfrm>
            <a:off x="7675809" y="1000259"/>
            <a:ext cx="443891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ea typeface="Calibri"/>
                <a:cs typeface="Calibri"/>
              </a:rPr>
              <a:t>Confusion matrixes of all models revealed the same, as </a:t>
            </a:r>
            <a:r>
              <a:rPr lang="en-GB" sz="2000" err="1">
                <a:ea typeface="Calibri"/>
                <a:cs typeface="Calibri"/>
              </a:rPr>
              <a:t>test_data</a:t>
            </a:r>
            <a:r>
              <a:rPr lang="en-GB" sz="2000" dirty="0">
                <a:ea typeface="Calibri"/>
                <a:cs typeface="Calibri"/>
              </a:rPr>
              <a:t> accuracy was the same.</a:t>
            </a:r>
          </a:p>
          <a:p>
            <a:endParaRPr lang="en-GB" sz="2000" dirty="0">
              <a:ea typeface="Calibri"/>
              <a:cs typeface="Calibri"/>
            </a:endParaRPr>
          </a:p>
          <a:p>
            <a:r>
              <a:rPr lang="en-GB" sz="2000" dirty="0">
                <a:ea typeface="Calibri"/>
                <a:cs typeface="Calibri"/>
              </a:rPr>
              <a:t>It is seen that models can distinguish between the different classes quite good. The major problem is false positives, where models predicted 3 launches as successful landings, in fact they did not land. </a:t>
            </a:r>
          </a:p>
          <a:p>
            <a:endParaRPr lang="en-GB" sz="2000" dirty="0">
              <a:ea typeface="Calibri"/>
              <a:cs typeface="Calibri"/>
            </a:endParaRPr>
          </a:p>
          <a:p>
            <a:endParaRPr lang="en-GB" sz="2000" dirty="0">
              <a:ea typeface="Calibri"/>
              <a:cs typeface="Calibri"/>
            </a:endParaRPr>
          </a:p>
        </p:txBody>
      </p:sp>
      <p:pic>
        <p:nvPicPr>
          <p:cNvPr id="5" name="Picture 4" descr="A graph showing different colored squares&#10;&#10;Description automatically generated">
            <a:extLst>
              <a:ext uri="{FF2B5EF4-FFF2-40B4-BE49-F238E27FC236}">
                <a16:creationId xmlns:a16="http://schemas.microsoft.com/office/drawing/2014/main" id="{C27F192A-56C8-55B3-7B9F-5F72BA8D2188}"/>
              </a:ext>
            </a:extLst>
          </p:cNvPr>
          <p:cNvPicPr>
            <a:picLocks noChangeAspect="1"/>
          </p:cNvPicPr>
          <p:nvPr/>
        </p:nvPicPr>
        <p:blipFill>
          <a:blip r:embed="rId4"/>
          <a:stretch>
            <a:fillRect/>
          </a:stretch>
        </p:blipFill>
        <p:spPr>
          <a:xfrm>
            <a:off x="388514" y="906357"/>
            <a:ext cx="6875170" cy="5474583"/>
          </a:xfrm>
          <a:prstGeom prst="rect">
            <a:avLst/>
          </a:prstGeom>
        </p:spPr>
      </p:pic>
      <p:sp>
        <p:nvSpPr>
          <p:cNvPr id="7" name="TextBox 6">
            <a:extLst>
              <a:ext uri="{FF2B5EF4-FFF2-40B4-BE49-F238E27FC236}">
                <a16:creationId xmlns:a16="http://schemas.microsoft.com/office/drawing/2014/main" id="{32049FF8-C8EC-80AC-6757-7A87E7209423}"/>
              </a:ext>
            </a:extLst>
          </p:cNvPr>
          <p:cNvSpPr txBox="1"/>
          <p:nvPr/>
        </p:nvSpPr>
        <p:spPr>
          <a:xfrm>
            <a:off x="10120647" y="5366197"/>
            <a:ext cx="20740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5"/>
              </a:rPr>
              <a:t>https://github.com/TalgatAzhibekov/IBM_DS_Capstone.git</a:t>
            </a:r>
            <a:endParaRPr lang="en-GB" sz="1600"/>
          </a:p>
        </p:txBody>
      </p:sp>
    </p:spTree>
    <p:extLst>
      <p:ext uri="{BB962C8B-B14F-4D97-AF65-F5344CB8AC3E}">
        <p14:creationId xmlns:p14="http://schemas.microsoft.com/office/powerpoint/2010/main" val="153837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6" name="Rectangle 15">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85801" y="533400"/>
            <a:ext cx="10820400" cy="11770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400" cap="all">
                <a:ln w="3175" cmpd="sng">
                  <a:noFill/>
                </a:ln>
                <a:solidFill>
                  <a:schemeClr val="tx1"/>
                </a:solidFill>
                <a:latin typeface="+mj-lt"/>
                <a:ea typeface="+mj-ea"/>
                <a:cs typeface="+mj-cs"/>
              </a:rPr>
              <a:t>Conclusions</a:t>
            </a:r>
          </a:p>
        </p:txBody>
      </p:sp>
      <p:cxnSp>
        <p:nvCxnSpPr>
          <p:cNvPr id="18" name="Straight Connector 17">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04B571C-AD4F-8AE9-BCA9-3A3B30D09023}"/>
              </a:ext>
            </a:extLst>
          </p:cNvPr>
          <p:cNvSpPr txBox="1"/>
          <p:nvPr/>
        </p:nvSpPr>
        <p:spPr>
          <a:xfrm>
            <a:off x="310168" y="1975583"/>
            <a:ext cx="11668258" cy="389074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defTabSz="457200">
              <a:lnSpc>
                <a:spcPct val="90000"/>
              </a:lnSpc>
              <a:spcAft>
                <a:spcPts val="1000"/>
              </a:spcAft>
              <a:buClr>
                <a:schemeClr val="tx1"/>
              </a:buClr>
              <a:buSzPct val="100000"/>
            </a:pPr>
            <a:r>
              <a:rPr lang="en-US" sz="2000" dirty="0"/>
              <a:t>It was a quite long journey which included all main stages of a data science project.</a:t>
            </a:r>
            <a:endParaRPr lang="en-US" sz="2000" dirty="0">
              <a:ea typeface="Calibri"/>
              <a:cs typeface="Calibri"/>
            </a:endParaRPr>
          </a:p>
          <a:p>
            <a:pPr defTabSz="457200">
              <a:lnSpc>
                <a:spcPct val="90000"/>
              </a:lnSpc>
              <a:spcAft>
                <a:spcPts val="1000"/>
              </a:spcAft>
              <a:buClr>
                <a:schemeClr val="tx1"/>
              </a:buClr>
              <a:buSzPct val="100000"/>
            </a:pPr>
            <a:r>
              <a:rPr lang="en-US" sz="2000" dirty="0"/>
              <a:t>From EDA with visualization it was revealed that landing success increased with the number of flights. Overall success rate kept increasing from 2013 till 2020 with slight decrease in 2018. </a:t>
            </a:r>
            <a:endParaRPr lang="en-US" sz="2000" dirty="0">
              <a:ea typeface="Calibri"/>
              <a:cs typeface="Calibri"/>
            </a:endParaRPr>
          </a:p>
          <a:p>
            <a:pPr defTabSz="457200">
              <a:lnSpc>
                <a:spcPct val="90000"/>
              </a:lnSpc>
              <a:spcAft>
                <a:spcPts val="1000"/>
              </a:spcAft>
              <a:buClr>
                <a:schemeClr val="tx1"/>
              </a:buClr>
              <a:buSzPct val="100000"/>
            </a:pPr>
            <a:r>
              <a:rPr lang="en-US" sz="2000" dirty="0"/>
              <a:t>From Folium maps activities the launching site locations hidden peculiarities discovered. So that they are located close to the equator line, coastlines and railroads. On the other hand, far away from big cities. </a:t>
            </a:r>
            <a:endParaRPr lang="en-US" sz="2000" dirty="0">
              <a:ea typeface="Calibri"/>
              <a:cs typeface="Calibri"/>
            </a:endParaRPr>
          </a:p>
          <a:p>
            <a:pPr defTabSz="457200">
              <a:lnSpc>
                <a:spcPct val="90000"/>
              </a:lnSpc>
              <a:spcAft>
                <a:spcPts val="1000"/>
              </a:spcAft>
              <a:buClr>
                <a:schemeClr val="tx1"/>
              </a:buClr>
              <a:buSzPct val="100000"/>
            </a:pPr>
            <a:r>
              <a:rPr lang="en-US" sz="2000" dirty="0"/>
              <a:t>It is interesting to note that all four machine learning models (LR, SVM, </a:t>
            </a:r>
            <a:r>
              <a:rPr lang="en-US" sz="2000" err="1"/>
              <a:t>DTree</a:t>
            </a:r>
            <a:r>
              <a:rPr lang="en-US" sz="2000" dirty="0"/>
              <a:t>, KNN) showed exactly the same accuracy on test data 83.33%. While on train data the decision tree model calculated the best score 87.5% with minor difference from other models.</a:t>
            </a:r>
            <a:endParaRPr lang="en-US" sz="2000" dirty="0">
              <a:ea typeface="Calibri"/>
              <a:cs typeface="Calibri"/>
            </a:endParaRPr>
          </a:p>
          <a:p>
            <a:pPr defTabSz="457200">
              <a:lnSpc>
                <a:spcPct val="90000"/>
              </a:lnSpc>
              <a:spcAft>
                <a:spcPts val="1000"/>
              </a:spcAft>
              <a:buClr>
                <a:schemeClr val="tx1"/>
              </a:buClr>
              <a:buSzPct val="100000"/>
            </a:pPr>
            <a:r>
              <a:rPr lang="en-US" sz="2000" dirty="0"/>
              <a:t>In conclusion, being able to predict the landing outcome of the Falcon 9's first stage with 83.33% accuracy gives enough confidence to be more prepared for future launches. </a:t>
            </a:r>
            <a:endParaRPr lang="en-US" sz="2000" dirty="0">
              <a:ea typeface="Calibri"/>
              <a:cs typeface="Calibri"/>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955034" y="5870575"/>
            <a:ext cx="551167" cy="377825"/>
          </a:xfrm>
        </p:spPr>
        <p:txBody>
          <a:bodyPr vert="horz" lIns="91440" tIns="45720" rIns="91440" bIns="45720" rtlCol="0" anchor="ctr">
            <a:normAutofit/>
          </a:bodyPr>
          <a:lstStyle/>
          <a:p>
            <a:pPr defTabSz="457200">
              <a:spcAft>
                <a:spcPts val="600"/>
              </a:spcAft>
            </a:pPr>
            <a:fld id="{5075537C-CA84-1446-933C-8E9D027F9201}" type="slidenum">
              <a:rPr lang="en-US" b="0" i="0" kern="1200" dirty="0">
                <a:solidFill>
                  <a:schemeClr val="tx1"/>
                </a:solidFill>
                <a:effectLst/>
                <a:latin typeface="+mn-lt"/>
                <a:ea typeface="+mn-ea"/>
                <a:cs typeface="+mn-cs"/>
              </a:rPr>
              <a:pPr defTabSz="457200">
                <a:spcAft>
                  <a:spcPts val="600"/>
                </a:spcAft>
              </a:pPr>
              <a:t>41</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0" name="Rectangle 1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85799" y="1150076"/>
            <a:ext cx="3659389" cy="4557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3600" cap="all">
                <a:ln w="3175" cmpd="sng">
                  <a:noFill/>
                </a:ln>
                <a:solidFill>
                  <a:schemeClr val="tx1"/>
                </a:solidFill>
                <a:latin typeface="+mj-lt"/>
                <a:ea typeface="+mj-ea"/>
                <a:cs typeface="+mj-cs"/>
              </a:rPr>
              <a:t>Methodology</a:t>
            </a:r>
          </a:p>
        </p:txBody>
      </p:sp>
      <p:cxnSp>
        <p:nvCxnSpPr>
          <p:cNvPr id="22" name="Straight Connector 2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988658" y="1150076"/>
            <a:ext cx="6689261" cy="455784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ts val="0"/>
              </a:spcBef>
              <a:spcAft>
                <a:spcPts val="1000"/>
              </a:spcAft>
              <a:buClr>
                <a:schemeClr val="tx1"/>
              </a:buClr>
              <a:buSzPct val="100000"/>
            </a:pPr>
            <a:r>
              <a:rPr lang="en-US" sz="2200" dirty="0">
                <a:solidFill>
                  <a:schemeClr val="tx1"/>
                </a:solidFill>
                <a:latin typeface="+mn-lt"/>
              </a:rPr>
              <a:t> Executive Summary</a:t>
            </a:r>
            <a:endParaRPr lang="en-US" sz="2200" dirty="0">
              <a:solidFill>
                <a:schemeClr val="tx1"/>
              </a:solidFill>
              <a:latin typeface="+mn-lt"/>
              <a:ea typeface="Calibri"/>
              <a:cs typeface="Calibri"/>
            </a:endParaRPr>
          </a:p>
          <a:p>
            <a:pPr defTabSz="457200">
              <a:spcBef>
                <a:spcPts val="0"/>
              </a:spcBef>
              <a:spcAft>
                <a:spcPts val="1000"/>
              </a:spcAft>
              <a:buClr>
                <a:schemeClr val="tx1"/>
              </a:buClr>
              <a:buSzPct val="100000"/>
            </a:pPr>
            <a:r>
              <a:rPr lang="en-US" sz="2200" dirty="0">
                <a:solidFill>
                  <a:schemeClr val="tx1"/>
                </a:solidFill>
                <a:latin typeface="+mn-lt"/>
              </a:rPr>
              <a:t>Data collection methodology:</a:t>
            </a:r>
            <a:endParaRPr lang="en-US" sz="2200">
              <a:solidFill>
                <a:schemeClr val="tx1"/>
              </a:solidFill>
              <a:latin typeface="+mn-lt"/>
              <a:ea typeface="Calibri"/>
              <a:cs typeface="Calibri"/>
            </a:endParaRPr>
          </a:p>
          <a:p>
            <a:pPr lvl="1" defTabSz="457200">
              <a:spcBef>
                <a:spcPts val="0"/>
              </a:spcBef>
              <a:spcAft>
                <a:spcPts val="1000"/>
              </a:spcAft>
              <a:buClr>
                <a:schemeClr val="tx1"/>
              </a:buClr>
              <a:buSzPct val="100000"/>
            </a:pPr>
            <a:r>
              <a:rPr lang="en-US" sz="2200" dirty="0">
                <a:solidFill>
                  <a:schemeClr val="tx1"/>
                </a:solidFill>
                <a:latin typeface="+mn-lt"/>
              </a:rPr>
              <a:t>Describe how data was collected </a:t>
            </a:r>
            <a:endParaRPr lang="en-US" sz="2200">
              <a:solidFill>
                <a:schemeClr val="tx1"/>
              </a:solidFill>
              <a:latin typeface="+mn-lt"/>
              <a:ea typeface="Calibri"/>
              <a:cs typeface="Calibri"/>
            </a:endParaRPr>
          </a:p>
          <a:p>
            <a:pPr defTabSz="457200">
              <a:spcBef>
                <a:spcPts val="0"/>
              </a:spcBef>
              <a:spcAft>
                <a:spcPts val="1000"/>
              </a:spcAft>
              <a:buClr>
                <a:schemeClr val="tx1"/>
              </a:buClr>
              <a:buSzPct val="100000"/>
            </a:pPr>
            <a:r>
              <a:rPr lang="en-US" sz="2200" dirty="0">
                <a:solidFill>
                  <a:schemeClr val="tx1"/>
                </a:solidFill>
                <a:latin typeface="+mn-lt"/>
              </a:rPr>
              <a:t>Perform data wrangling</a:t>
            </a:r>
            <a:endParaRPr lang="en-US" sz="2200">
              <a:solidFill>
                <a:schemeClr val="tx1"/>
              </a:solidFill>
              <a:latin typeface="+mn-lt"/>
              <a:ea typeface="Calibri"/>
              <a:cs typeface="Calibri"/>
            </a:endParaRPr>
          </a:p>
          <a:p>
            <a:pPr lvl="1" defTabSz="457200">
              <a:spcBef>
                <a:spcPts val="0"/>
              </a:spcBef>
              <a:spcAft>
                <a:spcPts val="1000"/>
              </a:spcAft>
              <a:buClr>
                <a:schemeClr val="tx1"/>
              </a:buClr>
              <a:buSzPct val="100000"/>
            </a:pPr>
            <a:r>
              <a:rPr lang="en-US" sz="2200" dirty="0">
                <a:solidFill>
                  <a:schemeClr val="tx1"/>
                </a:solidFill>
                <a:latin typeface="+mn-lt"/>
              </a:rPr>
              <a:t>Describe how data was processed</a:t>
            </a:r>
            <a:endParaRPr lang="en-US" sz="2200">
              <a:solidFill>
                <a:schemeClr val="tx1"/>
              </a:solidFill>
              <a:latin typeface="+mn-lt"/>
              <a:ea typeface="Calibri"/>
              <a:cs typeface="Calibri"/>
            </a:endParaRPr>
          </a:p>
          <a:p>
            <a:pPr defTabSz="457200">
              <a:spcBef>
                <a:spcPts val="0"/>
              </a:spcBef>
              <a:spcAft>
                <a:spcPts val="1000"/>
              </a:spcAft>
              <a:buClr>
                <a:schemeClr val="tx1"/>
              </a:buClr>
              <a:buSzPct val="100000"/>
            </a:pPr>
            <a:r>
              <a:rPr lang="en-US" sz="2200" dirty="0">
                <a:solidFill>
                  <a:schemeClr val="tx1"/>
                </a:solidFill>
                <a:latin typeface="+mn-lt"/>
              </a:rPr>
              <a:t>Perform exploratory data analysis (EDA) using visualization and SQL</a:t>
            </a:r>
            <a:endParaRPr lang="en-US" sz="2200">
              <a:solidFill>
                <a:schemeClr val="tx1"/>
              </a:solidFill>
              <a:latin typeface="+mn-lt"/>
              <a:ea typeface="Calibri"/>
              <a:cs typeface="Calibri"/>
            </a:endParaRPr>
          </a:p>
          <a:p>
            <a:pPr defTabSz="457200">
              <a:spcBef>
                <a:spcPts val="0"/>
              </a:spcBef>
              <a:spcAft>
                <a:spcPts val="1000"/>
              </a:spcAft>
              <a:buClr>
                <a:schemeClr val="tx1"/>
              </a:buClr>
              <a:buSzPct val="100000"/>
            </a:pPr>
            <a:r>
              <a:rPr lang="en-US" sz="2200" dirty="0">
                <a:solidFill>
                  <a:schemeClr val="tx1"/>
                </a:solidFill>
                <a:latin typeface="+mn-lt"/>
              </a:rPr>
              <a:t>Perform interactive visual analytics using Folium and </a:t>
            </a:r>
            <a:r>
              <a:rPr lang="en-US" sz="2200" err="1">
                <a:solidFill>
                  <a:schemeClr val="tx1"/>
                </a:solidFill>
                <a:latin typeface="+mn-lt"/>
              </a:rPr>
              <a:t>Plotly</a:t>
            </a:r>
            <a:r>
              <a:rPr lang="en-US" sz="2200" dirty="0">
                <a:solidFill>
                  <a:schemeClr val="tx1"/>
                </a:solidFill>
                <a:latin typeface="+mn-lt"/>
              </a:rPr>
              <a:t> Dash</a:t>
            </a:r>
            <a:endParaRPr lang="en-US" sz="2200">
              <a:solidFill>
                <a:schemeClr val="tx1"/>
              </a:solidFill>
              <a:latin typeface="+mn-lt"/>
              <a:ea typeface="Calibri"/>
              <a:cs typeface="Calibri"/>
            </a:endParaRPr>
          </a:p>
          <a:p>
            <a:pPr defTabSz="457200">
              <a:spcBef>
                <a:spcPts val="0"/>
              </a:spcBef>
              <a:spcAft>
                <a:spcPts val="1000"/>
              </a:spcAft>
              <a:buClr>
                <a:schemeClr val="tx1"/>
              </a:buClr>
              <a:buSzPct val="100000"/>
            </a:pPr>
            <a:r>
              <a:rPr lang="en-US" sz="2200" dirty="0">
                <a:solidFill>
                  <a:schemeClr val="tx1"/>
                </a:solidFill>
                <a:latin typeface="+mn-lt"/>
              </a:rPr>
              <a:t>Perform predictive analysis using classification models</a:t>
            </a:r>
            <a:endParaRPr lang="en-US" sz="2200">
              <a:solidFill>
                <a:schemeClr val="tx1"/>
              </a:solidFill>
              <a:latin typeface="+mn-lt"/>
              <a:ea typeface="Calibri"/>
              <a:cs typeface="Calibri"/>
            </a:endParaRPr>
          </a:p>
          <a:p>
            <a:pPr lvl="1" defTabSz="457200">
              <a:spcBef>
                <a:spcPts val="0"/>
              </a:spcBef>
              <a:spcAft>
                <a:spcPts val="1000"/>
              </a:spcAft>
              <a:buClr>
                <a:schemeClr val="tx1"/>
              </a:buClr>
              <a:buSzPct val="100000"/>
            </a:pPr>
            <a:r>
              <a:rPr lang="en-US" sz="2200" dirty="0">
                <a:solidFill>
                  <a:schemeClr val="tx1"/>
                </a:solidFill>
                <a:latin typeface="+mn-lt"/>
              </a:rPr>
              <a:t>How to build, tune, evaluate classification models</a:t>
            </a:r>
            <a:endParaRPr lang="en-US" sz="2200" dirty="0">
              <a:solidFill>
                <a:schemeClr val="tx1"/>
              </a:solidFill>
              <a:latin typeface="+mn-lt"/>
              <a:ea typeface="Calibri"/>
              <a:cs typeface="Calibri"/>
            </a:endParaRPr>
          </a:p>
          <a:p>
            <a:pPr marL="0" indent="0" defTabSz="457200">
              <a:spcBef>
                <a:spcPts val="0"/>
              </a:spcBef>
              <a:spcAft>
                <a:spcPts val="1000"/>
              </a:spcAft>
              <a:buClr>
                <a:schemeClr val="tx1"/>
              </a:buClr>
              <a:buSzPct val="100000"/>
              <a:buNone/>
            </a:pPr>
            <a:endParaRPr lang="en-US" sz="1300">
              <a:solidFill>
                <a:schemeClr val="tx1"/>
              </a:solidFill>
              <a:latin typeface="+mn-lt"/>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955034" y="5870575"/>
            <a:ext cx="551167" cy="377825"/>
          </a:xfrm>
        </p:spPr>
        <p:txBody>
          <a:bodyPr vert="horz" lIns="91440" tIns="45720" rIns="91440" bIns="45720" rtlCol="0" anchor="ctr">
            <a:normAutofit/>
          </a:bodyPr>
          <a:lstStyle/>
          <a:p>
            <a:pPr defTabSz="457200">
              <a:spcAft>
                <a:spcPts val="600"/>
              </a:spcAft>
            </a:pPr>
            <a:fld id="{5075537C-CA84-1446-933C-8E9D027F9201}" type="slidenum">
              <a:rPr lang="en-US" b="0" i="0" kern="1200" dirty="0">
                <a:solidFill>
                  <a:schemeClr val="tx1"/>
                </a:solidFill>
                <a:effectLst/>
                <a:latin typeface="+mn-lt"/>
                <a:ea typeface="+mn-ea"/>
                <a:cs typeface="+mn-cs"/>
              </a:rPr>
              <a:pPr defTabSz="457200">
                <a:spcAft>
                  <a:spcPts val="600"/>
                </a:spcAft>
              </a:pPr>
              <a:t>6</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14">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85799" y="1150076"/>
            <a:ext cx="3659389" cy="4557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3600" cap="all">
                <a:ln w="3175" cmpd="sng">
                  <a:noFill/>
                </a:ln>
                <a:solidFill>
                  <a:schemeClr val="tx1"/>
                </a:solidFill>
                <a:latin typeface="+mj-lt"/>
                <a:ea typeface="+mj-ea"/>
                <a:cs typeface="+mj-cs"/>
              </a:rPr>
              <a:t>Data Collection</a:t>
            </a:r>
          </a:p>
        </p:txBody>
      </p:sp>
      <p:cxnSp>
        <p:nvCxnSpPr>
          <p:cNvPr id="16" name="Straight Connector 15">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88658" y="1150076"/>
            <a:ext cx="6517543" cy="4557849"/>
          </a:xfrm>
          <a:prstGeom prst="rect">
            <a:avLst/>
          </a:prstGeom>
        </p:spPr>
        <p:txBody>
          <a:bodyPr vert="horz" lIns="91440" tIns="45720" rIns="91440" bIns="45720" rtlCol="0" anchor="ctr">
            <a:normAutofit/>
          </a:bodyPr>
          <a:lstStyle/>
          <a:p>
            <a:pPr marL="0" indent="0">
              <a:buNone/>
            </a:pPr>
            <a:r>
              <a:rPr lang="en-US" sz="2200" dirty="0"/>
              <a:t>Data sets were collected by 2 ways:</a:t>
            </a:r>
            <a:endParaRPr lang="en-US" sz="2200" dirty="0">
              <a:ea typeface="Calibri"/>
              <a:cs typeface="Calibri"/>
            </a:endParaRPr>
          </a:p>
          <a:p>
            <a:r>
              <a:rPr lang="en-US" sz="2200" dirty="0"/>
              <a:t>Made a get request to the Space X API. </a:t>
            </a:r>
            <a:endParaRPr lang="en-US" sz="2200">
              <a:ea typeface="Calibri"/>
              <a:cs typeface="Calibri"/>
            </a:endParaRPr>
          </a:p>
          <a:p>
            <a:r>
              <a:rPr lang="en-US" sz="2200" dirty="0"/>
              <a:t>Web scraping from the Wikipedia page</a:t>
            </a:r>
            <a:endParaRPr lang="en-US" sz="2200" dirty="0">
              <a:cs typeface="Calibri"/>
            </a:endParaRPr>
          </a:p>
          <a:p>
            <a:pPr marL="0"/>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55034" y="5870575"/>
            <a:ext cx="551167" cy="377825"/>
          </a:xfrm>
        </p:spPr>
        <p:txBody>
          <a:bodyPr vert="horz" lIns="91440" tIns="45720" rIns="91440" bIns="45720" rtlCol="0" anchor="ctr">
            <a:normAutofit/>
          </a:bodyPr>
          <a:lstStyle/>
          <a:p>
            <a:pPr defTabSz="457200">
              <a:spcAft>
                <a:spcPts val="600"/>
              </a:spcAft>
            </a:pPr>
            <a:fld id="{5075537C-CA84-1446-933C-8E9D027F9201}" type="slidenum">
              <a:rPr lang="en-US" b="0" i="0" kern="1200" dirty="0">
                <a:solidFill>
                  <a:schemeClr val="tx1"/>
                </a:solidFill>
                <a:effectLst/>
                <a:latin typeface="+mn-lt"/>
                <a:ea typeface="+mn-ea"/>
                <a:cs typeface="+mn-cs"/>
              </a:rPr>
              <a:pPr defTabSz="457200">
                <a:spcAft>
                  <a:spcPts val="600"/>
                </a:spcAft>
              </a:pPr>
              <a:t>7</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50341" y="42451"/>
            <a:ext cx="6268203"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mj-lt"/>
                <a:ea typeface="+mj-ea"/>
                <a:cs typeface="+mj-cs"/>
              </a:rPr>
              <a:t>Data Collection – Space X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8</a:t>
            </a:fld>
            <a:endParaRPr lang="en-US"/>
          </a:p>
        </p:txBody>
      </p:sp>
      <p:graphicFrame>
        <p:nvGraphicFramePr>
          <p:cNvPr id="7" name="Diagram 6">
            <a:extLst>
              <a:ext uri="{FF2B5EF4-FFF2-40B4-BE49-F238E27FC236}">
                <a16:creationId xmlns:a16="http://schemas.microsoft.com/office/drawing/2014/main" id="{DAD2D8E4-A1E9-3EB0-CF85-7321CB220B83}"/>
              </a:ext>
            </a:extLst>
          </p:cNvPr>
          <p:cNvGraphicFramePr/>
          <p:nvPr>
            <p:extLst>
              <p:ext uri="{D42A27DB-BD31-4B8C-83A1-F6EECF244321}">
                <p14:modId xmlns:p14="http://schemas.microsoft.com/office/powerpoint/2010/main" val="2580261391"/>
              </p:ext>
            </p:extLst>
          </p:nvPr>
        </p:nvGraphicFramePr>
        <p:xfrm>
          <a:off x="1577663" y="1385553"/>
          <a:ext cx="9122533" cy="3872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5583BF6F-250D-8CB8-B053-82B5D9ECBC9B}"/>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9"/>
              </a:rPr>
              <a:t>https://github.com/TalgatAzhibekov/IBM_DS_Capstone.git</a:t>
            </a:r>
            <a:endParaRPr lang="en-GB" sz="1600"/>
          </a:p>
        </p:txBody>
      </p:sp>
    </p:spTree>
    <p:extLst>
      <p:ext uri="{BB962C8B-B14F-4D97-AF65-F5344CB8AC3E}">
        <p14:creationId xmlns:p14="http://schemas.microsoft.com/office/powerpoint/2010/main" val="476114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628877" y="-479"/>
            <a:ext cx="7137526" cy="1288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600" cap="all" dirty="0">
                <a:ln w="3175" cmpd="sng">
                  <a:noFill/>
                </a:ln>
                <a:solidFill>
                  <a:schemeClr val="tx1"/>
                </a:solidFill>
                <a:latin typeface="Calibri Light"/>
                <a:ea typeface="+mj-ea"/>
                <a:cs typeface="Calibri Light"/>
              </a:rPr>
              <a:t>Data Collection – web scraping</a:t>
            </a:r>
            <a:endParaRPr lang="en-US" dirty="0">
              <a:solidFill>
                <a:schemeClr val="tx1"/>
              </a:solidFill>
              <a:ea typeface="+mj-ea"/>
              <a:cs typeface="+mj-cs"/>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9</a:t>
            </a:fld>
            <a:endParaRPr lang="en-US"/>
          </a:p>
        </p:txBody>
      </p:sp>
      <p:graphicFrame>
        <p:nvGraphicFramePr>
          <p:cNvPr id="7" name="Diagram 6">
            <a:extLst>
              <a:ext uri="{FF2B5EF4-FFF2-40B4-BE49-F238E27FC236}">
                <a16:creationId xmlns:a16="http://schemas.microsoft.com/office/drawing/2014/main" id="{DAD2D8E4-A1E9-3EB0-CF85-7321CB220B83}"/>
              </a:ext>
            </a:extLst>
          </p:cNvPr>
          <p:cNvGraphicFramePr/>
          <p:nvPr>
            <p:extLst>
              <p:ext uri="{D42A27DB-BD31-4B8C-83A1-F6EECF244321}">
                <p14:modId xmlns:p14="http://schemas.microsoft.com/office/powerpoint/2010/main" val="1167371880"/>
              </p:ext>
            </p:extLst>
          </p:nvPr>
        </p:nvGraphicFramePr>
        <p:xfrm>
          <a:off x="1322917" y="1600200"/>
          <a:ext cx="9853083" cy="3287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173240C1-E608-51FE-E6EE-26DC4A0F0781}"/>
              </a:ext>
            </a:extLst>
          </p:cNvPr>
          <p:cNvSpPr txBox="1"/>
          <p:nvPr/>
        </p:nvSpPr>
        <p:spPr>
          <a:xfrm>
            <a:off x="107323" y="6149661"/>
            <a:ext cx="5411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ea typeface="Calibri"/>
                <a:cs typeface="Calibri"/>
              </a:rPr>
              <a:t>GitHub URL:</a:t>
            </a:r>
          </a:p>
          <a:p>
            <a:r>
              <a:rPr lang="en-GB" sz="1600" dirty="0">
                <a:ea typeface="+mn-lt"/>
                <a:cs typeface="+mn-lt"/>
                <a:hlinkClick r:id="rId9"/>
              </a:rPr>
              <a:t>https://github.com/TalgatAzhibekov/IBM_DS_Capstone.git</a:t>
            </a:r>
            <a:endParaRPr lang="en-GB" sz="1600"/>
          </a:p>
        </p:txBody>
      </p:sp>
    </p:spTree>
    <p:extLst>
      <p:ext uri="{BB962C8B-B14F-4D97-AF65-F5344CB8AC3E}">
        <p14:creationId xmlns:p14="http://schemas.microsoft.com/office/powerpoint/2010/main" val="1229463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42</Slides>
  <Notes>2</Notes>
  <HiddenSlides>0</HiddenSlides>
  <MMClips>0</MMClip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Celestial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1932</cp:revision>
  <dcterms:created xsi:type="dcterms:W3CDTF">2021-04-29T18:58:34Z</dcterms:created>
  <dcterms:modified xsi:type="dcterms:W3CDTF">2023-09-25T04:17:51Z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